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62" r:id="rId4"/>
    <p:sldId id="261" r:id="rId5"/>
    <p:sldId id="263" r:id="rId6"/>
    <p:sldId id="264" r:id="rId7"/>
    <p:sldId id="259" r:id="rId8"/>
    <p:sldId id="266" r:id="rId9"/>
  </p:sldIdLst>
  <p:sldSz cx="9144000" cy="6858000" type="screen4x3"/>
  <p:notesSz cx="6858000" cy="9144000"/>
  <p:defaultTextStyle>
    <a:lvl1pPr>
      <a:defRPr>
        <a:solidFill>
          <a:srgbClr val="4D4D4D"/>
        </a:solidFill>
        <a:latin typeface="Century Gothic"/>
        <a:ea typeface="Century Gothic"/>
        <a:cs typeface="Century Gothic"/>
        <a:sym typeface="Century Gothic"/>
      </a:defRPr>
    </a:lvl1pPr>
    <a:lvl2pPr indent="457200">
      <a:defRPr>
        <a:solidFill>
          <a:srgbClr val="4D4D4D"/>
        </a:solidFill>
        <a:latin typeface="Century Gothic"/>
        <a:ea typeface="Century Gothic"/>
        <a:cs typeface="Century Gothic"/>
        <a:sym typeface="Century Gothic"/>
      </a:defRPr>
    </a:lvl2pPr>
    <a:lvl3pPr indent="914400">
      <a:defRPr>
        <a:solidFill>
          <a:srgbClr val="4D4D4D"/>
        </a:solidFill>
        <a:latin typeface="Century Gothic"/>
        <a:ea typeface="Century Gothic"/>
        <a:cs typeface="Century Gothic"/>
        <a:sym typeface="Century Gothic"/>
      </a:defRPr>
    </a:lvl3pPr>
    <a:lvl4pPr indent="1371600">
      <a:defRPr>
        <a:solidFill>
          <a:srgbClr val="4D4D4D"/>
        </a:solidFill>
        <a:latin typeface="Century Gothic"/>
        <a:ea typeface="Century Gothic"/>
        <a:cs typeface="Century Gothic"/>
        <a:sym typeface="Century Gothic"/>
      </a:defRPr>
    </a:lvl4pPr>
    <a:lvl5pPr indent="1828800">
      <a:defRPr>
        <a:solidFill>
          <a:srgbClr val="4D4D4D"/>
        </a:solidFill>
        <a:latin typeface="Century Gothic"/>
        <a:ea typeface="Century Gothic"/>
        <a:cs typeface="Century Gothic"/>
        <a:sym typeface="Century Gothic"/>
      </a:defRPr>
    </a:lvl5pPr>
    <a:lvl6pPr indent="2286000">
      <a:defRPr>
        <a:solidFill>
          <a:srgbClr val="4D4D4D"/>
        </a:solidFill>
        <a:latin typeface="Century Gothic"/>
        <a:ea typeface="Century Gothic"/>
        <a:cs typeface="Century Gothic"/>
        <a:sym typeface="Century Gothic"/>
      </a:defRPr>
    </a:lvl6pPr>
    <a:lvl7pPr indent="2743200">
      <a:defRPr>
        <a:solidFill>
          <a:srgbClr val="4D4D4D"/>
        </a:solidFill>
        <a:latin typeface="Century Gothic"/>
        <a:ea typeface="Century Gothic"/>
        <a:cs typeface="Century Gothic"/>
        <a:sym typeface="Century Gothic"/>
      </a:defRPr>
    </a:lvl7pPr>
    <a:lvl8pPr indent="3200400">
      <a:defRPr>
        <a:solidFill>
          <a:srgbClr val="4D4D4D"/>
        </a:solidFill>
        <a:latin typeface="Century Gothic"/>
        <a:ea typeface="Century Gothic"/>
        <a:cs typeface="Century Gothic"/>
        <a:sym typeface="Century Gothic"/>
      </a:defRPr>
    </a:lvl8pPr>
    <a:lvl9pPr indent="3657600">
      <a:defRPr>
        <a:solidFill>
          <a:srgbClr val="4D4D4D"/>
        </a:solidFill>
        <a:latin typeface="Century Gothic"/>
        <a:ea typeface="Century Gothic"/>
        <a:cs typeface="Century Gothic"/>
        <a:sym typeface="Century Gothic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2B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Century Gothic"/>
          <a:ea typeface="Century Gothic"/>
          <a:cs typeface="Century Gothic"/>
        </a:font>
        <a:srgbClr val="4D4D4D"/>
      </a:tcTxStyle>
      <a:tcStyle>
        <a:tcBdr>
          <a:left>
            <a:ln w="12700" cap="flat">
              <a:solidFill>
                <a:srgbClr val="44B7B9"/>
              </a:solidFill>
              <a:prstDash val="solid"/>
              <a:bevel/>
            </a:ln>
          </a:left>
          <a:right>
            <a:ln w="12700" cap="flat">
              <a:solidFill>
                <a:srgbClr val="44B7B9"/>
              </a:solidFill>
              <a:prstDash val="solid"/>
              <a:bevel/>
            </a:ln>
          </a:right>
          <a:top>
            <a:ln w="12700" cap="flat">
              <a:solidFill>
                <a:srgbClr val="44B7B9"/>
              </a:solidFill>
              <a:prstDash val="solid"/>
              <a:bevel/>
            </a:ln>
          </a:top>
          <a:bottom>
            <a:ln w="12700" cap="flat">
              <a:solidFill>
                <a:srgbClr val="44B7B9"/>
              </a:solidFill>
              <a:prstDash val="solid"/>
              <a:bevel/>
            </a:ln>
          </a:bottom>
          <a:insideH>
            <a:ln w="12700" cap="flat">
              <a:solidFill>
                <a:srgbClr val="44B7B9"/>
              </a:solidFill>
              <a:prstDash val="solid"/>
              <a:bevel/>
            </a:ln>
          </a:insideH>
          <a:insideV>
            <a:ln w="12700" cap="flat">
              <a:solidFill>
                <a:srgbClr val="44B7B9"/>
              </a:solidFill>
              <a:prstDash val="solid"/>
              <a:bevel/>
            </a:ln>
          </a:insideV>
        </a:tcBdr>
        <a:fill>
          <a:solidFill>
            <a:srgbClr val="CDE5E6"/>
          </a:solidFill>
        </a:fill>
      </a:tcStyle>
    </a:wholeTbl>
    <a:band2H>
      <a:tcTxStyle/>
      <a:tcStyle>
        <a:tcBdr/>
        <a:fill>
          <a:solidFill>
            <a:srgbClr val="E8F3F3"/>
          </a:solidFill>
        </a:fill>
      </a:tcStyle>
    </a:band2H>
    <a:firstCol>
      <a:tcTxStyle b="on" i="on">
        <a:font>
          <a:latin typeface="Century Gothic"/>
          <a:ea typeface="Century Gothic"/>
          <a:cs typeface="Century Gothic"/>
        </a:font>
        <a:srgbClr val="44B7B9"/>
      </a:tcTxStyle>
      <a:tcStyle>
        <a:tcBdr>
          <a:left>
            <a:ln w="12700" cap="flat">
              <a:solidFill>
                <a:srgbClr val="44B7B9"/>
              </a:solidFill>
              <a:prstDash val="solid"/>
              <a:bevel/>
            </a:ln>
          </a:left>
          <a:right>
            <a:ln w="12700" cap="flat">
              <a:solidFill>
                <a:srgbClr val="44B7B9"/>
              </a:solidFill>
              <a:prstDash val="solid"/>
              <a:bevel/>
            </a:ln>
          </a:right>
          <a:top>
            <a:ln w="12700" cap="flat">
              <a:solidFill>
                <a:srgbClr val="44B7B9"/>
              </a:solidFill>
              <a:prstDash val="solid"/>
              <a:bevel/>
            </a:ln>
          </a:top>
          <a:bottom>
            <a:ln w="12700" cap="flat">
              <a:solidFill>
                <a:srgbClr val="44B7B9"/>
              </a:solidFill>
              <a:prstDash val="solid"/>
              <a:bevel/>
            </a:ln>
          </a:bottom>
          <a:insideH>
            <a:ln w="12700" cap="flat">
              <a:solidFill>
                <a:srgbClr val="44B7B9"/>
              </a:solidFill>
              <a:prstDash val="solid"/>
              <a:bevel/>
            </a:ln>
          </a:insideH>
          <a:insideV>
            <a:ln w="12700" cap="flat">
              <a:solidFill>
                <a:srgbClr val="44B7B9"/>
              </a:solidFill>
              <a:prstDash val="solid"/>
              <a:bevel/>
            </a:ln>
          </a:insideV>
        </a:tcBdr>
        <a:fill>
          <a:solidFill>
            <a:srgbClr val="44B7B9"/>
          </a:solidFill>
        </a:fill>
      </a:tcStyle>
    </a:firstCol>
    <a:lastRow>
      <a:tcTxStyle b="on" i="on">
        <a:font>
          <a:latin typeface="Century Gothic"/>
          <a:ea typeface="Century Gothic"/>
          <a:cs typeface="Century Gothic"/>
        </a:font>
        <a:srgbClr val="44B7B9"/>
      </a:tcTxStyle>
      <a:tcStyle>
        <a:tcBdr>
          <a:left>
            <a:ln w="12700" cap="flat">
              <a:solidFill>
                <a:srgbClr val="44B7B9"/>
              </a:solidFill>
              <a:prstDash val="solid"/>
              <a:bevel/>
            </a:ln>
          </a:left>
          <a:right>
            <a:ln w="12700" cap="flat">
              <a:solidFill>
                <a:srgbClr val="44B7B9"/>
              </a:solidFill>
              <a:prstDash val="solid"/>
              <a:bevel/>
            </a:ln>
          </a:right>
          <a:top>
            <a:ln w="38100" cap="flat">
              <a:solidFill>
                <a:srgbClr val="44B7B9"/>
              </a:solidFill>
              <a:prstDash val="solid"/>
              <a:bevel/>
            </a:ln>
          </a:top>
          <a:bottom>
            <a:ln w="12700" cap="flat">
              <a:solidFill>
                <a:srgbClr val="44B7B9"/>
              </a:solidFill>
              <a:prstDash val="solid"/>
              <a:bevel/>
            </a:ln>
          </a:bottom>
          <a:insideH>
            <a:ln w="12700" cap="flat">
              <a:solidFill>
                <a:srgbClr val="44B7B9"/>
              </a:solidFill>
              <a:prstDash val="solid"/>
              <a:bevel/>
            </a:ln>
          </a:insideH>
          <a:insideV>
            <a:ln w="12700" cap="flat">
              <a:solidFill>
                <a:srgbClr val="44B7B9"/>
              </a:solidFill>
              <a:prstDash val="solid"/>
              <a:bevel/>
            </a:ln>
          </a:insideV>
        </a:tcBdr>
        <a:fill>
          <a:solidFill>
            <a:srgbClr val="44B7B9"/>
          </a:solidFill>
        </a:fill>
      </a:tcStyle>
    </a:lastRow>
    <a:firstRow>
      <a:tcTxStyle b="on" i="on">
        <a:font>
          <a:latin typeface="Century Gothic"/>
          <a:ea typeface="Century Gothic"/>
          <a:cs typeface="Century Gothic"/>
        </a:font>
        <a:srgbClr val="44B7B9"/>
      </a:tcTxStyle>
      <a:tcStyle>
        <a:tcBdr>
          <a:left>
            <a:ln w="12700" cap="flat">
              <a:solidFill>
                <a:srgbClr val="44B7B9"/>
              </a:solidFill>
              <a:prstDash val="solid"/>
              <a:bevel/>
            </a:ln>
          </a:left>
          <a:right>
            <a:ln w="12700" cap="flat">
              <a:solidFill>
                <a:srgbClr val="44B7B9"/>
              </a:solidFill>
              <a:prstDash val="solid"/>
              <a:bevel/>
            </a:ln>
          </a:right>
          <a:top>
            <a:ln w="12700" cap="flat">
              <a:solidFill>
                <a:srgbClr val="44B7B9"/>
              </a:solidFill>
              <a:prstDash val="solid"/>
              <a:bevel/>
            </a:ln>
          </a:top>
          <a:bottom>
            <a:ln w="38100" cap="flat">
              <a:solidFill>
                <a:srgbClr val="44B7B9"/>
              </a:solidFill>
              <a:prstDash val="solid"/>
              <a:bevel/>
            </a:ln>
          </a:bottom>
          <a:insideH>
            <a:ln w="12700" cap="flat">
              <a:solidFill>
                <a:srgbClr val="44B7B9"/>
              </a:solidFill>
              <a:prstDash val="solid"/>
              <a:bevel/>
            </a:ln>
          </a:insideH>
          <a:insideV>
            <a:ln w="12700" cap="flat">
              <a:solidFill>
                <a:srgbClr val="44B7B9"/>
              </a:solidFill>
              <a:prstDash val="solid"/>
              <a:bevel/>
            </a:ln>
          </a:insideV>
        </a:tcBdr>
        <a:fill>
          <a:solidFill>
            <a:srgbClr val="44B7B9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Century Gothic"/>
          <a:ea typeface="Century Gothic"/>
          <a:cs typeface="Century Gothic"/>
        </a:font>
        <a:srgbClr val="4D4D4D"/>
      </a:tcTxStyle>
      <a:tcStyle>
        <a:tcBdr>
          <a:left>
            <a:ln w="12700" cap="flat">
              <a:solidFill>
                <a:srgbClr val="44B7B9"/>
              </a:solidFill>
              <a:prstDash val="solid"/>
              <a:bevel/>
            </a:ln>
          </a:left>
          <a:right>
            <a:ln w="12700" cap="flat">
              <a:solidFill>
                <a:srgbClr val="44B7B9"/>
              </a:solidFill>
              <a:prstDash val="solid"/>
              <a:bevel/>
            </a:ln>
          </a:right>
          <a:top>
            <a:ln w="12700" cap="flat">
              <a:solidFill>
                <a:srgbClr val="44B7B9"/>
              </a:solidFill>
              <a:prstDash val="solid"/>
              <a:bevel/>
            </a:ln>
          </a:top>
          <a:bottom>
            <a:ln w="12700" cap="flat">
              <a:solidFill>
                <a:srgbClr val="44B7B9"/>
              </a:solidFill>
              <a:prstDash val="solid"/>
              <a:bevel/>
            </a:ln>
          </a:bottom>
          <a:insideH>
            <a:ln w="12700" cap="flat">
              <a:solidFill>
                <a:srgbClr val="44B7B9"/>
              </a:solidFill>
              <a:prstDash val="solid"/>
              <a:bevel/>
            </a:ln>
          </a:insideH>
          <a:insideV>
            <a:ln w="12700" cap="flat">
              <a:solidFill>
                <a:srgbClr val="44B7B9"/>
              </a:solidFill>
              <a:prstDash val="solid"/>
              <a:bevel/>
            </a:ln>
          </a:insideV>
        </a:tcBdr>
        <a:fill>
          <a:solidFill>
            <a:srgbClr val="DCE9D8"/>
          </a:solidFill>
        </a:fill>
      </a:tcStyle>
    </a:wholeTbl>
    <a:band2H>
      <a:tcTxStyle/>
      <a:tcStyle>
        <a:tcBdr/>
        <a:fill>
          <a:solidFill>
            <a:srgbClr val="EEF4ED"/>
          </a:solidFill>
        </a:fill>
      </a:tcStyle>
    </a:band2H>
    <a:firstCol>
      <a:tcTxStyle b="on" i="on">
        <a:font>
          <a:latin typeface="Century Gothic"/>
          <a:ea typeface="Century Gothic"/>
          <a:cs typeface="Century Gothic"/>
        </a:font>
        <a:srgbClr val="44B7B9"/>
      </a:tcTxStyle>
      <a:tcStyle>
        <a:tcBdr>
          <a:left>
            <a:ln w="12700" cap="flat">
              <a:solidFill>
                <a:srgbClr val="44B7B9"/>
              </a:solidFill>
              <a:prstDash val="solid"/>
              <a:bevel/>
            </a:ln>
          </a:left>
          <a:right>
            <a:ln w="12700" cap="flat">
              <a:solidFill>
                <a:srgbClr val="44B7B9"/>
              </a:solidFill>
              <a:prstDash val="solid"/>
              <a:bevel/>
            </a:ln>
          </a:right>
          <a:top>
            <a:ln w="12700" cap="flat">
              <a:solidFill>
                <a:srgbClr val="44B7B9"/>
              </a:solidFill>
              <a:prstDash val="solid"/>
              <a:bevel/>
            </a:ln>
          </a:top>
          <a:bottom>
            <a:ln w="12700" cap="flat">
              <a:solidFill>
                <a:srgbClr val="44B7B9"/>
              </a:solidFill>
              <a:prstDash val="solid"/>
              <a:bevel/>
            </a:ln>
          </a:bottom>
          <a:insideH>
            <a:ln w="12700" cap="flat">
              <a:solidFill>
                <a:srgbClr val="44B7B9"/>
              </a:solidFill>
              <a:prstDash val="solid"/>
              <a:bevel/>
            </a:ln>
          </a:insideH>
          <a:insideV>
            <a:ln w="12700" cap="flat">
              <a:solidFill>
                <a:srgbClr val="44B7B9"/>
              </a:solidFill>
              <a:prstDash val="solid"/>
              <a:bevel/>
            </a:ln>
          </a:insideV>
        </a:tcBdr>
        <a:fill>
          <a:solidFill>
            <a:srgbClr val="95C186"/>
          </a:solidFill>
        </a:fill>
      </a:tcStyle>
    </a:firstCol>
    <a:lastRow>
      <a:tcTxStyle b="on" i="on">
        <a:font>
          <a:latin typeface="Century Gothic"/>
          <a:ea typeface="Century Gothic"/>
          <a:cs typeface="Century Gothic"/>
        </a:font>
        <a:srgbClr val="44B7B9"/>
      </a:tcTxStyle>
      <a:tcStyle>
        <a:tcBdr>
          <a:left>
            <a:ln w="12700" cap="flat">
              <a:solidFill>
                <a:srgbClr val="44B7B9"/>
              </a:solidFill>
              <a:prstDash val="solid"/>
              <a:bevel/>
            </a:ln>
          </a:left>
          <a:right>
            <a:ln w="12700" cap="flat">
              <a:solidFill>
                <a:srgbClr val="44B7B9"/>
              </a:solidFill>
              <a:prstDash val="solid"/>
              <a:bevel/>
            </a:ln>
          </a:right>
          <a:top>
            <a:ln w="38100" cap="flat">
              <a:solidFill>
                <a:srgbClr val="44B7B9"/>
              </a:solidFill>
              <a:prstDash val="solid"/>
              <a:bevel/>
            </a:ln>
          </a:top>
          <a:bottom>
            <a:ln w="12700" cap="flat">
              <a:solidFill>
                <a:srgbClr val="44B7B9"/>
              </a:solidFill>
              <a:prstDash val="solid"/>
              <a:bevel/>
            </a:ln>
          </a:bottom>
          <a:insideH>
            <a:ln w="12700" cap="flat">
              <a:solidFill>
                <a:srgbClr val="44B7B9"/>
              </a:solidFill>
              <a:prstDash val="solid"/>
              <a:bevel/>
            </a:ln>
          </a:insideH>
          <a:insideV>
            <a:ln w="12700" cap="flat">
              <a:solidFill>
                <a:srgbClr val="44B7B9"/>
              </a:solidFill>
              <a:prstDash val="solid"/>
              <a:bevel/>
            </a:ln>
          </a:insideV>
        </a:tcBdr>
        <a:fill>
          <a:solidFill>
            <a:srgbClr val="95C186"/>
          </a:solidFill>
        </a:fill>
      </a:tcStyle>
    </a:lastRow>
    <a:firstRow>
      <a:tcTxStyle b="on" i="on">
        <a:font>
          <a:latin typeface="Century Gothic"/>
          <a:ea typeface="Century Gothic"/>
          <a:cs typeface="Century Gothic"/>
        </a:font>
        <a:srgbClr val="44B7B9"/>
      </a:tcTxStyle>
      <a:tcStyle>
        <a:tcBdr>
          <a:left>
            <a:ln w="12700" cap="flat">
              <a:solidFill>
                <a:srgbClr val="44B7B9"/>
              </a:solidFill>
              <a:prstDash val="solid"/>
              <a:bevel/>
            </a:ln>
          </a:left>
          <a:right>
            <a:ln w="12700" cap="flat">
              <a:solidFill>
                <a:srgbClr val="44B7B9"/>
              </a:solidFill>
              <a:prstDash val="solid"/>
              <a:bevel/>
            </a:ln>
          </a:right>
          <a:top>
            <a:ln w="12700" cap="flat">
              <a:solidFill>
                <a:srgbClr val="44B7B9"/>
              </a:solidFill>
              <a:prstDash val="solid"/>
              <a:bevel/>
            </a:ln>
          </a:top>
          <a:bottom>
            <a:ln w="38100" cap="flat">
              <a:solidFill>
                <a:srgbClr val="44B7B9"/>
              </a:solidFill>
              <a:prstDash val="solid"/>
              <a:bevel/>
            </a:ln>
          </a:bottom>
          <a:insideH>
            <a:ln w="12700" cap="flat">
              <a:solidFill>
                <a:srgbClr val="44B7B9"/>
              </a:solidFill>
              <a:prstDash val="solid"/>
              <a:bevel/>
            </a:ln>
          </a:insideH>
          <a:insideV>
            <a:ln w="12700" cap="flat">
              <a:solidFill>
                <a:srgbClr val="44B7B9"/>
              </a:solidFill>
              <a:prstDash val="solid"/>
              <a:bevel/>
            </a:ln>
          </a:insideV>
        </a:tcBdr>
        <a:fill>
          <a:solidFill>
            <a:srgbClr val="95C186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Century Gothic"/>
          <a:ea typeface="Century Gothic"/>
          <a:cs typeface="Century Gothic"/>
        </a:font>
        <a:srgbClr val="4D4D4D"/>
      </a:tcTxStyle>
      <a:tcStyle>
        <a:tcBdr>
          <a:left>
            <a:ln w="12700" cap="flat">
              <a:solidFill>
                <a:srgbClr val="44B7B9"/>
              </a:solidFill>
              <a:prstDash val="solid"/>
              <a:bevel/>
            </a:ln>
          </a:left>
          <a:right>
            <a:ln w="12700" cap="flat">
              <a:solidFill>
                <a:srgbClr val="44B7B9"/>
              </a:solidFill>
              <a:prstDash val="solid"/>
              <a:bevel/>
            </a:ln>
          </a:right>
          <a:top>
            <a:ln w="12700" cap="flat">
              <a:solidFill>
                <a:srgbClr val="44B7B9"/>
              </a:solidFill>
              <a:prstDash val="solid"/>
              <a:bevel/>
            </a:ln>
          </a:top>
          <a:bottom>
            <a:ln w="12700" cap="flat">
              <a:solidFill>
                <a:srgbClr val="44B7B9"/>
              </a:solidFill>
              <a:prstDash val="solid"/>
              <a:bevel/>
            </a:ln>
          </a:bottom>
          <a:insideH>
            <a:ln w="12700" cap="flat">
              <a:solidFill>
                <a:srgbClr val="44B7B9"/>
              </a:solidFill>
              <a:prstDash val="solid"/>
              <a:bevel/>
            </a:ln>
          </a:insideH>
          <a:insideV>
            <a:ln w="12700" cap="flat">
              <a:solidFill>
                <a:srgbClr val="44B7B9"/>
              </a:solidFill>
              <a:prstDash val="solid"/>
              <a:bevel/>
            </a:ln>
          </a:insideV>
        </a:tcBdr>
        <a:fill>
          <a:solidFill>
            <a:srgbClr val="D9ECEC"/>
          </a:solidFill>
        </a:fill>
      </a:tcStyle>
    </a:wholeTbl>
    <a:band2H>
      <a:tcTxStyle/>
      <a:tcStyle>
        <a:tcBdr/>
        <a:fill>
          <a:solidFill>
            <a:srgbClr val="EDF6F6"/>
          </a:solidFill>
        </a:fill>
      </a:tcStyle>
    </a:band2H>
    <a:firstCol>
      <a:tcTxStyle b="on" i="on">
        <a:font>
          <a:latin typeface="Century Gothic"/>
          <a:ea typeface="Century Gothic"/>
          <a:cs typeface="Century Gothic"/>
        </a:font>
        <a:srgbClr val="44B7B9"/>
      </a:tcTxStyle>
      <a:tcStyle>
        <a:tcBdr>
          <a:left>
            <a:ln w="12700" cap="flat">
              <a:solidFill>
                <a:srgbClr val="44B7B9"/>
              </a:solidFill>
              <a:prstDash val="solid"/>
              <a:bevel/>
            </a:ln>
          </a:left>
          <a:right>
            <a:ln w="12700" cap="flat">
              <a:solidFill>
                <a:srgbClr val="44B7B9"/>
              </a:solidFill>
              <a:prstDash val="solid"/>
              <a:bevel/>
            </a:ln>
          </a:right>
          <a:top>
            <a:ln w="12700" cap="flat">
              <a:solidFill>
                <a:srgbClr val="44B7B9"/>
              </a:solidFill>
              <a:prstDash val="solid"/>
              <a:bevel/>
            </a:ln>
          </a:top>
          <a:bottom>
            <a:ln w="12700" cap="flat">
              <a:solidFill>
                <a:srgbClr val="44B7B9"/>
              </a:solidFill>
              <a:prstDash val="solid"/>
              <a:bevel/>
            </a:ln>
          </a:bottom>
          <a:insideH>
            <a:ln w="12700" cap="flat">
              <a:solidFill>
                <a:srgbClr val="44B7B9"/>
              </a:solidFill>
              <a:prstDash val="solid"/>
              <a:bevel/>
            </a:ln>
          </a:insideH>
          <a:insideV>
            <a:ln w="12700" cap="flat">
              <a:solidFill>
                <a:srgbClr val="44B7B9"/>
              </a:solidFill>
              <a:prstDash val="solid"/>
              <a:bevel/>
            </a:ln>
          </a:insideV>
        </a:tcBdr>
        <a:fill>
          <a:solidFill>
            <a:srgbClr val="88CCCB"/>
          </a:solidFill>
        </a:fill>
      </a:tcStyle>
    </a:firstCol>
    <a:lastRow>
      <a:tcTxStyle b="on" i="on">
        <a:font>
          <a:latin typeface="Century Gothic"/>
          <a:ea typeface="Century Gothic"/>
          <a:cs typeface="Century Gothic"/>
        </a:font>
        <a:srgbClr val="44B7B9"/>
      </a:tcTxStyle>
      <a:tcStyle>
        <a:tcBdr>
          <a:left>
            <a:ln w="12700" cap="flat">
              <a:solidFill>
                <a:srgbClr val="44B7B9"/>
              </a:solidFill>
              <a:prstDash val="solid"/>
              <a:bevel/>
            </a:ln>
          </a:left>
          <a:right>
            <a:ln w="12700" cap="flat">
              <a:solidFill>
                <a:srgbClr val="44B7B9"/>
              </a:solidFill>
              <a:prstDash val="solid"/>
              <a:bevel/>
            </a:ln>
          </a:right>
          <a:top>
            <a:ln w="38100" cap="flat">
              <a:solidFill>
                <a:srgbClr val="44B7B9"/>
              </a:solidFill>
              <a:prstDash val="solid"/>
              <a:bevel/>
            </a:ln>
          </a:top>
          <a:bottom>
            <a:ln w="12700" cap="flat">
              <a:solidFill>
                <a:srgbClr val="44B7B9"/>
              </a:solidFill>
              <a:prstDash val="solid"/>
              <a:bevel/>
            </a:ln>
          </a:bottom>
          <a:insideH>
            <a:ln w="12700" cap="flat">
              <a:solidFill>
                <a:srgbClr val="44B7B9"/>
              </a:solidFill>
              <a:prstDash val="solid"/>
              <a:bevel/>
            </a:ln>
          </a:insideH>
          <a:insideV>
            <a:ln w="12700" cap="flat">
              <a:solidFill>
                <a:srgbClr val="44B7B9"/>
              </a:solidFill>
              <a:prstDash val="solid"/>
              <a:bevel/>
            </a:ln>
          </a:insideV>
        </a:tcBdr>
        <a:fill>
          <a:solidFill>
            <a:srgbClr val="88CCCB"/>
          </a:solidFill>
        </a:fill>
      </a:tcStyle>
    </a:lastRow>
    <a:firstRow>
      <a:tcTxStyle b="on" i="on">
        <a:font>
          <a:latin typeface="Century Gothic"/>
          <a:ea typeface="Century Gothic"/>
          <a:cs typeface="Century Gothic"/>
        </a:font>
        <a:srgbClr val="44B7B9"/>
      </a:tcTxStyle>
      <a:tcStyle>
        <a:tcBdr>
          <a:left>
            <a:ln w="12700" cap="flat">
              <a:solidFill>
                <a:srgbClr val="44B7B9"/>
              </a:solidFill>
              <a:prstDash val="solid"/>
              <a:bevel/>
            </a:ln>
          </a:left>
          <a:right>
            <a:ln w="12700" cap="flat">
              <a:solidFill>
                <a:srgbClr val="44B7B9"/>
              </a:solidFill>
              <a:prstDash val="solid"/>
              <a:bevel/>
            </a:ln>
          </a:right>
          <a:top>
            <a:ln w="12700" cap="flat">
              <a:solidFill>
                <a:srgbClr val="44B7B9"/>
              </a:solidFill>
              <a:prstDash val="solid"/>
              <a:bevel/>
            </a:ln>
          </a:top>
          <a:bottom>
            <a:ln w="38100" cap="flat">
              <a:solidFill>
                <a:srgbClr val="44B7B9"/>
              </a:solidFill>
              <a:prstDash val="solid"/>
              <a:bevel/>
            </a:ln>
          </a:bottom>
          <a:insideH>
            <a:ln w="12700" cap="flat">
              <a:solidFill>
                <a:srgbClr val="44B7B9"/>
              </a:solidFill>
              <a:prstDash val="solid"/>
              <a:bevel/>
            </a:ln>
          </a:insideH>
          <a:insideV>
            <a:ln w="12700" cap="flat">
              <a:solidFill>
                <a:srgbClr val="44B7B9"/>
              </a:solidFill>
              <a:prstDash val="solid"/>
              <a:bevel/>
            </a:ln>
          </a:insideV>
        </a:tcBdr>
        <a:fill>
          <a:solidFill>
            <a:srgbClr val="88CCCB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Century Gothic"/>
          <a:ea typeface="Century Gothic"/>
          <a:cs typeface="Century Gothic"/>
        </a:font>
        <a:srgbClr val="4D4D4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8E8E8"/>
          </a:solidFill>
        </a:fill>
      </a:tcStyle>
    </a:wholeTbl>
    <a:band2H>
      <a:tcTxStyle/>
      <a:tcStyle>
        <a:tcBdr/>
        <a:fill>
          <a:solidFill>
            <a:srgbClr val="44B7B9"/>
          </a:solidFill>
        </a:fill>
      </a:tcStyle>
    </a:band2H>
    <a:firstCol>
      <a:tcTxStyle b="on" i="on">
        <a:font>
          <a:latin typeface="Century Gothic"/>
          <a:ea typeface="Century Gothic"/>
          <a:cs typeface="Century Gothic"/>
        </a:font>
        <a:srgbClr val="44B7B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4B7B9"/>
          </a:solidFill>
        </a:fill>
      </a:tcStyle>
    </a:firstCol>
    <a:lastRow>
      <a:tcTxStyle b="on" i="on">
        <a:font>
          <a:latin typeface="Century Gothic"/>
          <a:ea typeface="Century Gothic"/>
          <a:cs typeface="Century Gothic"/>
        </a:font>
        <a:srgbClr val="4D4D4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4D4D4D"/>
              </a:solidFill>
              <a:prstDash val="solid"/>
              <a:bevel/>
            </a:ln>
          </a:top>
          <a:bottom>
            <a:ln w="25400" cap="flat">
              <a:solidFill>
                <a:srgbClr val="4D4D4D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4B7B9"/>
          </a:solidFill>
        </a:fill>
      </a:tcStyle>
    </a:lastRow>
    <a:firstRow>
      <a:tcTxStyle b="on" i="on">
        <a:font>
          <a:latin typeface="Century Gothic"/>
          <a:ea typeface="Century Gothic"/>
          <a:cs typeface="Century Gothic"/>
        </a:font>
        <a:srgbClr val="44B7B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4D4D4D"/>
              </a:solidFill>
              <a:prstDash val="solid"/>
              <a:bevel/>
            </a:ln>
          </a:top>
          <a:bottom>
            <a:ln w="25400" cap="flat">
              <a:solidFill>
                <a:srgbClr val="4D4D4D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4B7B9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Century Gothic"/>
          <a:ea typeface="Century Gothic"/>
          <a:cs typeface="Century Gothic"/>
        </a:font>
        <a:srgbClr val="4D4D4D"/>
      </a:tcTxStyle>
      <a:tcStyle>
        <a:tcBdr>
          <a:left>
            <a:ln w="12700" cap="flat">
              <a:solidFill>
                <a:srgbClr val="44B7B9"/>
              </a:solidFill>
              <a:prstDash val="solid"/>
              <a:bevel/>
            </a:ln>
          </a:left>
          <a:right>
            <a:ln w="12700" cap="flat">
              <a:solidFill>
                <a:srgbClr val="44B7B9"/>
              </a:solidFill>
              <a:prstDash val="solid"/>
              <a:bevel/>
            </a:ln>
          </a:right>
          <a:top>
            <a:ln w="12700" cap="flat">
              <a:solidFill>
                <a:srgbClr val="44B7B9"/>
              </a:solidFill>
              <a:prstDash val="solid"/>
              <a:bevel/>
            </a:ln>
          </a:top>
          <a:bottom>
            <a:ln w="12700" cap="flat">
              <a:solidFill>
                <a:srgbClr val="44B7B9"/>
              </a:solidFill>
              <a:prstDash val="solid"/>
              <a:bevel/>
            </a:ln>
          </a:bottom>
          <a:insideH>
            <a:ln w="12700" cap="flat">
              <a:solidFill>
                <a:srgbClr val="44B7B9"/>
              </a:solidFill>
              <a:prstDash val="solid"/>
              <a:bevel/>
            </a:ln>
          </a:insideH>
          <a:insideV>
            <a:ln w="12700" cap="flat">
              <a:solidFill>
                <a:srgbClr val="44B7B9"/>
              </a:solidFill>
              <a:prstDash val="solid"/>
              <a:bevel/>
            </a:ln>
          </a:insideV>
        </a:tcBdr>
        <a:fill>
          <a:solidFill>
            <a:srgbClr val="CFCFCF"/>
          </a:solidFill>
        </a:fill>
      </a:tcStyle>
    </a:wholeTbl>
    <a:band2H>
      <a:tcTxStyle/>
      <a:tcStyle>
        <a:tcBdr/>
        <a:fill>
          <a:solidFill>
            <a:srgbClr val="E8E8E8"/>
          </a:solidFill>
        </a:fill>
      </a:tcStyle>
    </a:band2H>
    <a:firstCol>
      <a:tcTxStyle b="on" i="on">
        <a:font>
          <a:latin typeface="Century Gothic"/>
          <a:ea typeface="Century Gothic"/>
          <a:cs typeface="Century Gothic"/>
        </a:font>
        <a:srgbClr val="44B7B9"/>
      </a:tcTxStyle>
      <a:tcStyle>
        <a:tcBdr>
          <a:left>
            <a:ln w="12700" cap="flat">
              <a:solidFill>
                <a:srgbClr val="44B7B9"/>
              </a:solidFill>
              <a:prstDash val="solid"/>
              <a:bevel/>
            </a:ln>
          </a:left>
          <a:right>
            <a:ln w="12700" cap="flat">
              <a:solidFill>
                <a:srgbClr val="44B7B9"/>
              </a:solidFill>
              <a:prstDash val="solid"/>
              <a:bevel/>
            </a:ln>
          </a:right>
          <a:top>
            <a:ln w="12700" cap="flat">
              <a:solidFill>
                <a:srgbClr val="44B7B9"/>
              </a:solidFill>
              <a:prstDash val="solid"/>
              <a:bevel/>
            </a:ln>
          </a:top>
          <a:bottom>
            <a:ln w="12700" cap="flat">
              <a:solidFill>
                <a:srgbClr val="44B7B9"/>
              </a:solidFill>
              <a:prstDash val="solid"/>
              <a:bevel/>
            </a:ln>
          </a:bottom>
          <a:insideH>
            <a:ln w="12700" cap="flat">
              <a:solidFill>
                <a:srgbClr val="44B7B9"/>
              </a:solidFill>
              <a:prstDash val="solid"/>
              <a:bevel/>
            </a:ln>
          </a:insideH>
          <a:insideV>
            <a:ln w="12700" cap="flat">
              <a:solidFill>
                <a:srgbClr val="44B7B9"/>
              </a:solidFill>
              <a:prstDash val="solid"/>
              <a:bevel/>
            </a:ln>
          </a:insideV>
        </a:tcBdr>
        <a:fill>
          <a:solidFill>
            <a:srgbClr val="4D4D4D"/>
          </a:solidFill>
        </a:fill>
      </a:tcStyle>
    </a:firstCol>
    <a:lastRow>
      <a:tcTxStyle b="on" i="on">
        <a:font>
          <a:latin typeface="Century Gothic"/>
          <a:ea typeface="Century Gothic"/>
          <a:cs typeface="Century Gothic"/>
        </a:font>
        <a:srgbClr val="44B7B9"/>
      </a:tcTxStyle>
      <a:tcStyle>
        <a:tcBdr>
          <a:left>
            <a:ln w="12700" cap="flat">
              <a:solidFill>
                <a:srgbClr val="44B7B9"/>
              </a:solidFill>
              <a:prstDash val="solid"/>
              <a:bevel/>
            </a:ln>
          </a:left>
          <a:right>
            <a:ln w="12700" cap="flat">
              <a:solidFill>
                <a:srgbClr val="44B7B9"/>
              </a:solidFill>
              <a:prstDash val="solid"/>
              <a:bevel/>
            </a:ln>
          </a:right>
          <a:top>
            <a:ln w="38100" cap="flat">
              <a:solidFill>
                <a:srgbClr val="44B7B9"/>
              </a:solidFill>
              <a:prstDash val="solid"/>
              <a:bevel/>
            </a:ln>
          </a:top>
          <a:bottom>
            <a:ln w="12700" cap="flat">
              <a:solidFill>
                <a:srgbClr val="44B7B9"/>
              </a:solidFill>
              <a:prstDash val="solid"/>
              <a:bevel/>
            </a:ln>
          </a:bottom>
          <a:insideH>
            <a:ln w="12700" cap="flat">
              <a:solidFill>
                <a:srgbClr val="44B7B9"/>
              </a:solidFill>
              <a:prstDash val="solid"/>
              <a:bevel/>
            </a:ln>
          </a:insideH>
          <a:insideV>
            <a:ln w="12700" cap="flat">
              <a:solidFill>
                <a:srgbClr val="44B7B9"/>
              </a:solidFill>
              <a:prstDash val="solid"/>
              <a:bevel/>
            </a:ln>
          </a:insideV>
        </a:tcBdr>
        <a:fill>
          <a:solidFill>
            <a:srgbClr val="4D4D4D"/>
          </a:solidFill>
        </a:fill>
      </a:tcStyle>
    </a:lastRow>
    <a:firstRow>
      <a:tcTxStyle b="on" i="on">
        <a:font>
          <a:latin typeface="Century Gothic"/>
          <a:ea typeface="Century Gothic"/>
          <a:cs typeface="Century Gothic"/>
        </a:font>
        <a:srgbClr val="44B7B9"/>
      </a:tcTxStyle>
      <a:tcStyle>
        <a:tcBdr>
          <a:left>
            <a:ln w="12700" cap="flat">
              <a:solidFill>
                <a:srgbClr val="44B7B9"/>
              </a:solidFill>
              <a:prstDash val="solid"/>
              <a:bevel/>
            </a:ln>
          </a:left>
          <a:right>
            <a:ln w="12700" cap="flat">
              <a:solidFill>
                <a:srgbClr val="44B7B9"/>
              </a:solidFill>
              <a:prstDash val="solid"/>
              <a:bevel/>
            </a:ln>
          </a:right>
          <a:top>
            <a:ln w="12700" cap="flat">
              <a:solidFill>
                <a:srgbClr val="44B7B9"/>
              </a:solidFill>
              <a:prstDash val="solid"/>
              <a:bevel/>
            </a:ln>
          </a:top>
          <a:bottom>
            <a:ln w="38100" cap="flat">
              <a:solidFill>
                <a:srgbClr val="44B7B9"/>
              </a:solidFill>
              <a:prstDash val="solid"/>
              <a:bevel/>
            </a:ln>
          </a:bottom>
          <a:insideH>
            <a:ln w="12700" cap="flat">
              <a:solidFill>
                <a:srgbClr val="44B7B9"/>
              </a:solidFill>
              <a:prstDash val="solid"/>
              <a:bevel/>
            </a:ln>
          </a:insideH>
          <a:insideV>
            <a:ln w="12700" cap="flat">
              <a:solidFill>
                <a:srgbClr val="44B7B9"/>
              </a:solidFill>
              <a:prstDash val="solid"/>
              <a:bevel/>
            </a:ln>
          </a:insideV>
        </a:tcBdr>
        <a:fill>
          <a:solidFill>
            <a:srgbClr val="4D4D4D"/>
          </a:solidFill>
        </a:fill>
      </a:tcStyle>
    </a:firstRow>
  </a:tblStyle>
  <a:tblStyle styleId="{2708684C-4D16-4618-839F-0558EEFCDFE6}" styleName="">
    <a:tblBg/>
    <a:wholeTbl>
      <a:tcTxStyle b="on" i="on">
        <a:font>
          <a:latin typeface="Century Gothic"/>
          <a:ea typeface="Century Gothic"/>
          <a:cs typeface="Century Gothic"/>
        </a:font>
        <a:srgbClr val="4D4D4D"/>
      </a:tcTxStyle>
      <a:tcStyle>
        <a:tcBdr>
          <a:left>
            <a:ln w="12700" cap="flat">
              <a:solidFill>
                <a:srgbClr val="4D4D4D"/>
              </a:solidFill>
              <a:prstDash val="solid"/>
              <a:bevel/>
            </a:ln>
          </a:left>
          <a:right>
            <a:ln w="12700" cap="flat">
              <a:solidFill>
                <a:srgbClr val="4D4D4D"/>
              </a:solidFill>
              <a:prstDash val="solid"/>
              <a:bevel/>
            </a:ln>
          </a:right>
          <a:top>
            <a:ln w="12700" cap="flat">
              <a:solidFill>
                <a:srgbClr val="4D4D4D"/>
              </a:solidFill>
              <a:prstDash val="solid"/>
              <a:bevel/>
            </a:ln>
          </a:top>
          <a:bottom>
            <a:ln w="12700" cap="flat">
              <a:solidFill>
                <a:srgbClr val="4D4D4D"/>
              </a:solidFill>
              <a:prstDash val="solid"/>
              <a:bevel/>
            </a:ln>
          </a:bottom>
          <a:insideH>
            <a:ln w="12700" cap="flat">
              <a:solidFill>
                <a:srgbClr val="4D4D4D"/>
              </a:solidFill>
              <a:prstDash val="solid"/>
              <a:bevel/>
            </a:ln>
          </a:insideH>
          <a:insideV>
            <a:ln w="12700" cap="flat">
              <a:solidFill>
                <a:srgbClr val="4D4D4D"/>
              </a:solidFill>
              <a:prstDash val="solid"/>
              <a:bevel/>
            </a:ln>
          </a:insideV>
        </a:tcBdr>
        <a:fill>
          <a:solidFill>
            <a:srgbClr val="4D4D4D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entury Gothic"/>
          <a:ea typeface="Century Gothic"/>
          <a:cs typeface="Century Gothic"/>
        </a:font>
        <a:srgbClr val="4D4D4D"/>
      </a:tcTxStyle>
      <a:tcStyle>
        <a:tcBdr>
          <a:left>
            <a:ln w="12700" cap="flat">
              <a:solidFill>
                <a:srgbClr val="4D4D4D"/>
              </a:solidFill>
              <a:prstDash val="solid"/>
              <a:bevel/>
            </a:ln>
          </a:left>
          <a:right>
            <a:ln w="12700" cap="flat">
              <a:solidFill>
                <a:srgbClr val="4D4D4D"/>
              </a:solidFill>
              <a:prstDash val="solid"/>
              <a:bevel/>
            </a:ln>
          </a:right>
          <a:top>
            <a:ln w="12700" cap="flat">
              <a:solidFill>
                <a:srgbClr val="4D4D4D"/>
              </a:solidFill>
              <a:prstDash val="solid"/>
              <a:bevel/>
            </a:ln>
          </a:top>
          <a:bottom>
            <a:ln w="12700" cap="flat">
              <a:solidFill>
                <a:srgbClr val="4D4D4D"/>
              </a:solidFill>
              <a:prstDash val="solid"/>
              <a:bevel/>
            </a:ln>
          </a:bottom>
          <a:insideH>
            <a:ln w="12700" cap="flat">
              <a:solidFill>
                <a:srgbClr val="4D4D4D"/>
              </a:solidFill>
              <a:prstDash val="solid"/>
              <a:bevel/>
            </a:ln>
          </a:insideH>
          <a:insideV>
            <a:ln w="12700" cap="flat">
              <a:solidFill>
                <a:srgbClr val="4D4D4D"/>
              </a:solidFill>
              <a:prstDash val="solid"/>
              <a:bevel/>
            </a:ln>
          </a:insideV>
        </a:tcBdr>
        <a:fill>
          <a:solidFill>
            <a:srgbClr val="4D4D4D">
              <a:alpha val="20000"/>
            </a:srgbClr>
          </a:solidFill>
        </a:fill>
      </a:tcStyle>
    </a:firstCol>
    <a:lastRow>
      <a:tcTxStyle b="on" i="on">
        <a:font>
          <a:latin typeface="Century Gothic"/>
          <a:ea typeface="Century Gothic"/>
          <a:cs typeface="Century Gothic"/>
        </a:font>
        <a:srgbClr val="4D4D4D"/>
      </a:tcTxStyle>
      <a:tcStyle>
        <a:tcBdr>
          <a:left>
            <a:ln w="12700" cap="flat">
              <a:solidFill>
                <a:srgbClr val="4D4D4D"/>
              </a:solidFill>
              <a:prstDash val="solid"/>
              <a:bevel/>
            </a:ln>
          </a:left>
          <a:right>
            <a:ln w="12700" cap="flat">
              <a:solidFill>
                <a:srgbClr val="4D4D4D"/>
              </a:solidFill>
              <a:prstDash val="solid"/>
              <a:bevel/>
            </a:ln>
          </a:right>
          <a:top>
            <a:ln w="50800" cap="flat">
              <a:solidFill>
                <a:srgbClr val="4D4D4D"/>
              </a:solidFill>
              <a:prstDash val="solid"/>
              <a:bevel/>
            </a:ln>
          </a:top>
          <a:bottom>
            <a:ln w="12700" cap="flat">
              <a:solidFill>
                <a:srgbClr val="4D4D4D"/>
              </a:solidFill>
              <a:prstDash val="solid"/>
              <a:bevel/>
            </a:ln>
          </a:bottom>
          <a:insideH>
            <a:ln w="12700" cap="flat">
              <a:solidFill>
                <a:srgbClr val="4D4D4D"/>
              </a:solidFill>
              <a:prstDash val="solid"/>
              <a:bevel/>
            </a:ln>
          </a:insideH>
          <a:insideV>
            <a:ln w="12700" cap="flat">
              <a:solidFill>
                <a:srgbClr val="4D4D4D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Century Gothic"/>
          <a:ea typeface="Century Gothic"/>
          <a:cs typeface="Century Gothic"/>
        </a:font>
        <a:srgbClr val="4D4D4D"/>
      </a:tcTxStyle>
      <a:tcStyle>
        <a:tcBdr>
          <a:left>
            <a:ln w="12700" cap="flat">
              <a:solidFill>
                <a:srgbClr val="4D4D4D"/>
              </a:solidFill>
              <a:prstDash val="solid"/>
              <a:bevel/>
            </a:ln>
          </a:left>
          <a:right>
            <a:ln w="12700" cap="flat">
              <a:solidFill>
                <a:srgbClr val="4D4D4D"/>
              </a:solidFill>
              <a:prstDash val="solid"/>
              <a:bevel/>
            </a:ln>
          </a:right>
          <a:top>
            <a:ln w="12700" cap="flat">
              <a:solidFill>
                <a:srgbClr val="4D4D4D"/>
              </a:solidFill>
              <a:prstDash val="solid"/>
              <a:bevel/>
            </a:ln>
          </a:top>
          <a:bottom>
            <a:ln w="25400" cap="flat">
              <a:solidFill>
                <a:srgbClr val="4D4D4D"/>
              </a:solidFill>
              <a:prstDash val="solid"/>
              <a:bevel/>
            </a:ln>
          </a:bottom>
          <a:insideH>
            <a:ln w="12700" cap="flat">
              <a:solidFill>
                <a:srgbClr val="4D4D4D"/>
              </a:solidFill>
              <a:prstDash val="solid"/>
              <a:bevel/>
            </a:ln>
          </a:insideH>
          <a:insideV>
            <a:ln w="12700" cap="flat">
              <a:solidFill>
                <a:srgbClr val="4D4D4D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92" name="Shape 19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18246195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4"/>
          <p:cNvGrpSpPr/>
          <p:nvPr/>
        </p:nvGrpSpPr>
        <p:grpSpPr>
          <a:xfrm>
            <a:off x="-1588" y="0"/>
            <a:ext cx="9145589" cy="6860799"/>
            <a:chOff x="0" y="0"/>
            <a:chExt cx="9145588" cy="6860798"/>
          </a:xfrm>
        </p:grpSpPr>
        <p:sp>
          <p:nvSpPr>
            <p:cNvPr id="17" name="Shape 17"/>
            <p:cNvSpPr/>
            <p:nvPr/>
          </p:nvSpPr>
          <p:spPr>
            <a:xfrm>
              <a:off x="1588" y="0"/>
              <a:ext cx="9118833" cy="6858001"/>
            </a:xfrm>
            <a:prstGeom prst="rect">
              <a:avLst/>
            </a:prstGeom>
            <a:blipFill rotWithShape="1">
              <a:blip r:embed="rId2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8" name="Shape 18"/>
            <p:cNvSpPr/>
            <p:nvPr/>
          </p:nvSpPr>
          <p:spPr>
            <a:xfrm>
              <a:off x="1588" y="2895600"/>
              <a:ext cx="2362201" cy="2362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A7E188">
                    <a:alpha val="8000"/>
                  </a:srgbClr>
                </a:gs>
                <a:gs pos="36000">
                  <a:srgbClr val="A7E188">
                    <a:alpha val="8000"/>
                  </a:srgbClr>
                </a:gs>
                <a:gs pos="72000">
                  <a:srgbClr val="A7E188">
                    <a:alpha val="0"/>
                  </a:srgb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9" name="Shape 19"/>
            <p:cNvSpPr/>
            <p:nvPr/>
          </p:nvSpPr>
          <p:spPr>
            <a:xfrm>
              <a:off x="6301020" y="1676400"/>
              <a:ext cx="2819401" cy="2819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A7E188">
                    <a:alpha val="7000"/>
                  </a:srgbClr>
                </a:gs>
                <a:gs pos="36000">
                  <a:srgbClr val="A7E188">
                    <a:alpha val="6000"/>
                  </a:srgbClr>
                </a:gs>
                <a:gs pos="69000">
                  <a:srgbClr val="A7E188">
                    <a:alpha val="0"/>
                  </a:srgb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20" name="Shape 20"/>
            <p:cNvSpPr/>
            <p:nvPr/>
          </p:nvSpPr>
          <p:spPr>
            <a:xfrm>
              <a:off x="5691420" y="0"/>
              <a:ext cx="1600201" cy="160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A7E188">
                    <a:alpha val="14000"/>
                  </a:srgbClr>
                </a:gs>
                <a:gs pos="36000">
                  <a:srgbClr val="A7E188">
                    <a:alpha val="7000"/>
                  </a:srgbClr>
                </a:gs>
                <a:gs pos="73000">
                  <a:srgbClr val="A7E188">
                    <a:alpha val="0"/>
                  </a:srgb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21" name="Shape 21"/>
            <p:cNvSpPr/>
            <p:nvPr/>
          </p:nvSpPr>
          <p:spPr>
            <a:xfrm>
              <a:off x="6301020" y="5870198"/>
              <a:ext cx="990601" cy="990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A7E188">
                    <a:alpha val="14000"/>
                  </a:srgbClr>
                </a:gs>
                <a:gs pos="36000">
                  <a:srgbClr val="A7E188">
                    <a:alpha val="7000"/>
                  </a:srgbClr>
                </a:gs>
                <a:gs pos="66000">
                  <a:srgbClr val="A7E188">
                    <a:alpha val="0"/>
                  </a:srgb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22" name="Shape 22"/>
            <p:cNvSpPr/>
            <p:nvPr/>
          </p:nvSpPr>
          <p:spPr>
            <a:xfrm>
              <a:off x="0" y="2667000"/>
              <a:ext cx="4191001" cy="4191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A7E188">
                    <a:alpha val="11000"/>
                  </a:srgbClr>
                </a:gs>
                <a:gs pos="36000">
                  <a:srgbClr val="A7E188">
                    <a:alpha val="10000"/>
                  </a:srgbClr>
                </a:gs>
                <a:gs pos="75000">
                  <a:srgbClr val="A7E188">
                    <a:alpha val="0"/>
                  </a:srgb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23" name="Shape 23"/>
            <p:cNvSpPr/>
            <p:nvPr/>
          </p:nvSpPr>
          <p:spPr>
            <a:xfrm>
              <a:off x="1588" y="0"/>
              <a:ext cx="9144001" cy="6858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20415" y="20020"/>
                  </a:moveTo>
                  <a:lnTo>
                    <a:pt x="1215" y="20020"/>
                  </a:lnTo>
                  <a:lnTo>
                    <a:pt x="1215" y="1620"/>
                  </a:lnTo>
                  <a:lnTo>
                    <a:pt x="20415" y="1620"/>
                  </a:lnTo>
                  <a:lnTo>
                    <a:pt x="20415" y="2002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</p:grpSp>
      <p:sp>
        <p:nvSpPr>
          <p:cNvPr id="25" name="Shape 25"/>
          <p:cNvSpPr>
            <a:spLocks noGrp="1"/>
          </p:cNvSpPr>
          <p:nvPr>
            <p:ph type="title"/>
          </p:nvPr>
        </p:nvSpPr>
        <p:spPr>
          <a:xfrm>
            <a:off x="866440" y="512003"/>
            <a:ext cx="5917680" cy="4265377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800">
                <a:solidFill>
                  <a:srgbClr val="44B7B9"/>
                </a:solidFill>
              </a:rPr>
              <a:t>Title Text</a:t>
            </a:r>
          </a:p>
        </p:txBody>
      </p:sp>
      <p:sp>
        <p:nvSpPr>
          <p:cNvPr id="26" name="Shape 26"/>
          <p:cNvSpPr>
            <a:spLocks noGrp="1"/>
          </p:cNvSpPr>
          <p:nvPr>
            <p:ph type="body" idx="1"/>
          </p:nvPr>
        </p:nvSpPr>
        <p:spPr>
          <a:xfrm>
            <a:off x="866440" y="4777380"/>
            <a:ext cx="5917680" cy="2080620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 cap="all">
                <a:solidFill>
                  <a:srgbClr val="8ED4D6"/>
                </a:solidFill>
              </a:defRPr>
            </a:lvl1pPr>
            <a:lvl2pPr marL="0" indent="457200">
              <a:buClrTx/>
              <a:buSzTx/>
              <a:buFontTx/>
              <a:buNone/>
              <a:defRPr cap="all">
                <a:solidFill>
                  <a:srgbClr val="8ED4D6"/>
                </a:solidFill>
              </a:defRPr>
            </a:lvl2pPr>
            <a:lvl3pPr marL="0" indent="914400">
              <a:buClrTx/>
              <a:buSzTx/>
              <a:buFontTx/>
              <a:buNone/>
              <a:defRPr cap="all">
                <a:solidFill>
                  <a:srgbClr val="8ED4D6"/>
                </a:solidFill>
              </a:defRPr>
            </a:lvl3pPr>
            <a:lvl4pPr marL="0" indent="1371600">
              <a:buClrTx/>
              <a:buSzTx/>
              <a:buFontTx/>
              <a:buNone/>
              <a:defRPr cap="all">
                <a:solidFill>
                  <a:srgbClr val="8ED4D6"/>
                </a:solidFill>
              </a:defRPr>
            </a:lvl4pPr>
            <a:lvl5pPr marL="0" indent="1828800">
              <a:buClrTx/>
              <a:buSzTx/>
              <a:buFontTx/>
              <a:buNone/>
              <a:defRPr cap="all">
                <a:solidFill>
                  <a:srgbClr val="8ED4D6"/>
                </a:solidFill>
              </a:defRPr>
            </a:lvl5pPr>
          </a:lstStyle>
          <a:p>
            <a:pPr lvl="0">
              <a:defRPr cap="none">
                <a:solidFill>
                  <a:srgbClr val="000000"/>
                </a:solidFill>
              </a:defRPr>
            </a:pPr>
            <a:r>
              <a:rPr cap="all">
                <a:solidFill>
                  <a:srgbClr val="8ED4D6"/>
                </a:solidFill>
              </a:rPr>
              <a:t>Body Level One</a:t>
            </a:r>
          </a:p>
          <a:p>
            <a:pPr lvl="1">
              <a:defRPr cap="none">
                <a:solidFill>
                  <a:srgbClr val="000000"/>
                </a:solidFill>
              </a:defRPr>
            </a:pPr>
            <a:r>
              <a:rPr cap="all">
                <a:solidFill>
                  <a:srgbClr val="8ED4D6"/>
                </a:solidFill>
              </a:rPr>
              <a:t>Body Level Two</a:t>
            </a:r>
          </a:p>
          <a:p>
            <a:pPr lvl="2">
              <a:defRPr cap="none">
                <a:solidFill>
                  <a:srgbClr val="000000"/>
                </a:solidFill>
              </a:defRPr>
            </a:pPr>
            <a:r>
              <a:rPr cap="all">
                <a:solidFill>
                  <a:srgbClr val="8ED4D6"/>
                </a:solidFill>
              </a:rPr>
              <a:t>Body Level Three</a:t>
            </a:r>
          </a:p>
          <a:p>
            <a:pPr lvl="3">
              <a:defRPr cap="none">
                <a:solidFill>
                  <a:srgbClr val="000000"/>
                </a:solidFill>
              </a:defRPr>
            </a:pPr>
            <a:r>
              <a:rPr cap="all">
                <a:solidFill>
                  <a:srgbClr val="8ED4D6"/>
                </a:solidFill>
              </a:rPr>
              <a:t>Body Level Four</a:t>
            </a:r>
          </a:p>
          <a:p>
            <a:pPr lvl="4">
              <a:defRPr cap="none">
                <a:solidFill>
                  <a:srgbClr val="000000"/>
                </a:solidFill>
              </a:defRPr>
            </a:pPr>
            <a:r>
              <a:rPr cap="all">
                <a:solidFill>
                  <a:srgbClr val="8ED4D6"/>
                </a:solidFill>
              </a:rPr>
              <a:t>Body Level Five</a:t>
            </a:r>
          </a:p>
        </p:txBody>
      </p:sp>
      <p:sp>
        <p:nvSpPr>
          <p:cNvPr id="27" name="Shape 27"/>
          <p:cNvSpPr/>
          <p:nvPr/>
        </p:nvSpPr>
        <p:spPr>
          <a:xfrm>
            <a:off x="7745644" y="0"/>
            <a:ext cx="685801" cy="1099458"/>
          </a:xfrm>
          <a:prstGeom prst="rect">
            <a:avLst/>
          </a:prstGeom>
          <a:solidFill>
            <a:srgbClr val="44B7B9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28" name="Shape 2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" name="Group 122"/>
          <p:cNvGrpSpPr/>
          <p:nvPr/>
        </p:nvGrpSpPr>
        <p:grpSpPr>
          <a:xfrm>
            <a:off x="-1588" y="0"/>
            <a:ext cx="9145589" cy="6860799"/>
            <a:chOff x="0" y="0"/>
            <a:chExt cx="9145588" cy="6860798"/>
          </a:xfrm>
        </p:grpSpPr>
        <p:sp>
          <p:nvSpPr>
            <p:cNvPr id="112" name="Shape 112"/>
            <p:cNvSpPr/>
            <p:nvPr/>
          </p:nvSpPr>
          <p:spPr>
            <a:xfrm>
              <a:off x="1588" y="0"/>
              <a:ext cx="9118833" cy="6858001"/>
            </a:xfrm>
            <a:prstGeom prst="rect">
              <a:avLst/>
            </a:prstGeom>
            <a:blipFill rotWithShape="1">
              <a:blip r:embed="rId2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13" name="Shape 113"/>
            <p:cNvSpPr/>
            <p:nvPr/>
          </p:nvSpPr>
          <p:spPr>
            <a:xfrm>
              <a:off x="1588" y="2895600"/>
              <a:ext cx="2362201" cy="2362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A7E188">
                    <a:alpha val="8000"/>
                  </a:srgbClr>
                </a:gs>
                <a:gs pos="36000">
                  <a:srgbClr val="A7E188">
                    <a:alpha val="8000"/>
                  </a:srgbClr>
                </a:gs>
                <a:gs pos="72000">
                  <a:srgbClr val="A7E188">
                    <a:alpha val="0"/>
                  </a:srgb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14" name="Shape 114"/>
            <p:cNvSpPr/>
            <p:nvPr/>
          </p:nvSpPr>
          <p:spPr>
            <a:xfrm>
              <a:off x="6301020" y="1676400"/>
              <a:ext cx="2819401" cy="2819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A7E188">
                    <a:alpha val="7000"/>
                  </a:srgbClr>
                </a:gs>
                <a:gs pos="36000">
                  <a:srgbClr val="A7E188">
                    <a:alpha val="6000"/>
                  </a:srgbClr>
                </a:gs>
                <a:gs pos="69000">
                  <a:srgbClr val="A7E188">
                    <a:alpha val="0"/>
                  </a:srgb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15" name="Shape 115"/>
            <p:cNvSpPr/>
            <p:nvPr/>
          </p:nvSpPr>
          <p:spPr>
            <a:xfrm>
              <a:off x="5691420" y="0"/>
              <a:ext cx="1600201" cy="160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A7E188">
                    <a:alpha val="14000"/>
                  </a:srgbClr>
                </a:gs>
                <a:gs pos="36000">
                  <a:srgbClr val="A7E188">
                    <a:alpha val="7000"/>
                  </a:srgbClr>
                </a:gs>
                <a:gs pos="73000">
                  <a:srgbClr val="A7E188">
                    <a:alpha val="0"/>
                  </a:srgb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16" name="Shape 116"/>
            <p:cNvSpPr/>
            <p:nvPr/>
          </p:nvSpPr>
          <p:spPr>
            <a:xfrm>
              <a:off x="6301020" y="5870198"/>
              <a:ext cx="990601" cy="990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A7E188">
                    <a:alpha val="14000"/>
                  </a:srgbClr>
                </a:gs>
                <a:gs pos="36000">
                  <a:srgbClr val="A7E188">
                    <a:alpha val="7000"/>
                  </a:srgbClr>
                </a:gs>
                <a:gs pos="66000">
                  <a:srgbClr val="A7E188">
                    <a:alpha val="0"/>
                  </a:srgb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17" name="Shape 117"/>
            <p:cNvSpPr/>
            <p:nvPr/>
          </p:nvSpPr>
          <p:spPr>
            <a:xfrm>
              <a:off x="0" y="2667000"/>
              <a:ext cx="4191001" cy="4191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A7E188">
                    <a:alpha val="11000"/>
                  </a:srgbClr>
                </a:gs>
                <a:gs pos="36000">
                  <a:srgbClr val="A7E188">
                    <a:alpha val="10000"/>
                  </a:srgbClr>
                </a:gs>
                <a:gs pos="75000">
                  <a:srgbClr val="A7E188">
                    <a:alpha val="0"/>
                  </a:srgb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18" name="Shape 118"/>
            <p:cNvSpPr/>
            <p:nvPr/>
          </p:nvSpPr>
          <p:spPr>
            <a:xfrm rot="21010067">
              <a:off x="6361534" y="2780895"/>
              <a:ext cx="2377691" cy="317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2" extrusionOk="0">
                  <a:moveTo>
                    <a:pt x="184" y="10323"/>
                  </a:moveTo>
                  <a:cubicBezTo>
                    <a:pt x="3750" y="15945"/>
                    <a:pt x="16252" y="21600"/>
                    <a:pt x="21509" y="21571"/>
                  </a:cubicBezTo>
                  <a:cubicBezTo>
                    <a:pt x="21576" y="7983"/>
                    <a:pt x="21533" y="13589"/>
                    <a:pt x="21600" y="0"/>
                  </a:cubicBezTo>
                  <a:lnTo>
                    <a:pt x="20881" y="832"/>
                  </a:lnTo>
                  <a:lnTo>
                    <a:pt x="20161" y="1631"/>
                  </a:lnTo>
                  <a:lnTo>
                    <a:pt x="19442" y="2405"/>
                  </a:lnTo>
                  <a:lnTo>
                    <a:pt x="18721" y="3070"/>
                  </a:lnTo>
                  <a:lnTo>
                    <a:pt x="17999" y="3739"/>
                  </a:lnTo>
                  <a:lnTo>
                    <a:pt x="17278" y="4366"/>
                  </a:lnTo>
                  <a:lnTo>
                    <a:pt x="16565" y="4901"/>
                  </a:lnTo>
                  <a:lnTo>
                    <a:pt x="15839" y="5402"/>
                  </a:lnTo>
                  <a:lnTo>
                    <a:pt x="15120" y="5871"/>
                  </a:lnTo>
                  <a:lnTo>
                    <a:pt x="14414" y="6270"/>
                  </a:lnTo>
                  <a:lnTo>
                    <a:pt x="13694" y="6670"/>
                  </a:lnTo>
                  <a:lnTo>
                    <a:pt x="12988" y="7008"/>
                  </a:lnTo>
                  <a:lnTo>
                    <a:pt x="12282" y="7273"/>
                  </a:lnTo>
                  <a:lnTo>
                    <a:pt x="11575" y="7542"/>
                  </a:lnTo>
                  <a:lnTo>
                    <a:pt x="10878" y="7771"/>
                  </a:lnTo>
                  <a:lnTo>
                    <a:pt x="10189" y="7942"/>
                  </a:lnTo>
                  <a:lnTo>
                    <a:pt x="9495" y="8072"/>
                  </a:lnTo>
                  <a:lnTo>
                    <a:pt x="8811" y="8207"/>
                  </a:lnTo>
                  <a:lnTo>
                    <a:pt x="8135" y="8272"/>
                  </a:lnTo>
                  <a:lnTo>
                    <a:pt x="7461" y="8342"/>
                  </a:lnTo>
                  <a:lnTo>
                    <a:pt x="6793" y="8370"/>
                  </a:lnTo>
                  <a:lnTo>
                    <a:pt x="6132" y="8342"/>
                  </a:lnTo>
                  <a:lnTo>
                    <a:pt x="5480" y="8342"/>
                  </a:lnTo>
                  <a:lnTo>
                    <a:pt x="4834" y="8272"/>
                  </a:lnTo>
                  <a:lnTo>
                    <a:pt x="4197" y="8170"/>
                  </a:lnTo>
                  <a:lnTo>
                    <a:pt x="3570" y="8072"/>
                  </a:lnTo>
                  <a:lnTo>
                    <a:pt x="2955" y="7971"/>
                  </a:lnTo>
                  <a:lnTo>
                    <a:pt x="2344" y="7807"/>
                  </a:lnTo>
                  <a:lnTo>
                    <a:pt x="1741" y="7636"/>
                  </a:lnTo>
                  <a:lnTo>
                    <a:pt x="1151" y="7473"/>
                  </a:lnTo>
                  <a:lnTo>
                    <a:pt x="0" y="7037"/>
                  </a:lnTo>
                  <a:cubicBezTo>
                    <a:pt x="60" y="8134"/>
                    <a:pt x="123" y="9226"/>
                    <a:pt x="184" y="10323"/>
                  </a:cubicBezTo>
                  <a:close/>
                </a:path>
              </a:pathLst>
            </a:custGeom>
            <a:solidFill>
              <a:srgbClr val="44B7B9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19" name="Shape 119"/>
            <p:cNvSpPr/>
            <p:nvPr/>
          </p:nvSpPr>
          <p:spPr>
            <a:xfrm>
              <a:off x="486610" y="4343399"/>
              <a:ext cx="8182130" cy="2112437"/>
            </a:xfrm>
            <a:prstGeom prst="rect">
              <a:avLst/>
            </a:prstGeom>
            <a:solidFill>
              <a:srgbClr val="44B7B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20" name="Shape 120"/>
            <p:cNvSpPr/>
            <p:nvPr/>
          </p:nvSpPr>
          <p:spPr>
            <a:xfrm>
              <a:off x="486610" y="2854646"/>
              <a:ext cx="8182838" cy="21305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5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594" y="21519"/>
                  </a:lnTo>
                  <a:cubicBezTo>
                    <a:pt x="21587" y="18284"/>
                    <a:pt x="21600" y="21488"/>
                    <a:pt x="21594" y="21521"/>
                  </a:cubicBezTo>
                  <a:cubicBezTo>
                    <a:pt x="21587" y="16151"/>
                    <a:pt x="21578" y="10783"/>
                    <a:pt x="21572" y="5413"/>
                  </a:cubicBezTo>
                  <a:lnTo>
                    <a:pt x="21572" y="0"/>
                  </a:lnTo>
                  <a:lnTo>
                    <a:pt x="20587" y="568"/>
                  </a:lnTo>
                  <a:lnTo>
                    <a:pt x="19616" y="1071"/>
                  </a:lnTo>
                  <a:lnTo>
                    <a:pt x="18631" y="1502"/>
                  </a:lnTo>
                  <a:lnTo>
                    <a:pt x="17657" y="1902"/>
                  </a:lnTo>
                  <a:lnTo>
                    <a:pt x="16683" y="2209"/>
                  </a:lnTo>
                  <a:lnTo>
                    <a:pt x="15718" y="2440"/>
                  </a:lnTo>
                  <a:lnTo>
                    <a:pt x="14753" y="2640"/>
                  </a:lnTo>
                  <a:lnTo>
                    <a:pt x="13805" y="2775"/>
                  </a:lnTo>
                  <a:lnTo>
                    <a:pt x="12874" y="2871"/>
                  </a:lnTo>
                  <a:lnTo>
                    <a:pt x="11950" y="2905"/>
                  </a:lnTo>
                  <a:lnTo>
                    <a:pt x="10168" y="2905"/>
                  </a:lnTo>
                  <a:lnTo>
                    <a:pt x="9309" y="2842"/>
                  </a:lnTo>
                  <a:lnTo>
                    <a:pt x="8471" y="2741"/>
                  </a:lnTo>
                  <a:lnTo>
                    <a:pt x="7661" y="2607"/>
                  </a:lnTo>
                  <a:lnTo>
                    <a:pt x="6882" y="2472"/>
                  </a:lnTo>
                  <a:lnTo>
                    <a:pt x="6133" y="2303"/>
                  </a:lnTo>
                  <a:lnTo>
                    <a:pt x="5409" y="2142"/>
                  </a:lnTo>
                  <a:lnTo>
                    <a:pt x="4733" y="1942"/>
                  </a:lnTo>
                  <a:lnTo>
                    <a:pt x="4079" y="1740"/>
                  </a:lnTo>
                  <a:lnTo>
                    <a:pt x="2906" y="1300"/>
                  </a:lnTo>
                  <a:lnTo>
                    <a:pt x="1905" y="898"/>
                  </a:lnTo>
                  <a:lnTo>
                    <a:pt x="1103" y="568"/>
                  </a:lnTo>
                  <a:lnTo>
                    <a:pt x="505" y="2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B7B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21" name="Shape 121"/>
            <p:cNvSpPr/>
            <p:nvPr/>
          </p:nvSpPr>
          <p:spPr>
            <a:xfrm>
              <a:off x="1588" y="0"/>
              <a:ext cx="9144001" cy="6858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20415" y="20020"/>
                  </a:moveTo>
                  <a:lnTo>
                    <a:pt x="1215" y="20020"/>
                  </a:lnTo>
                  <a:lnTo>
                    <a:pt x="1215" y="1620"/>
                  </a:lnTo>
                  <a:lnTo>
                    <a:pt x="20415" y="1620"/>
                  </a:lnTo>
                  <a:lnTo>
                    <a:pt x="20415" y="2002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</p:grpSp>
      <p:sp>
        <p:nvSpPr>
          <p:cNvPr id="123" name="Shape 123"/>
          <p:cNvSpPr>
            <a:spLocks noGrp="1"/>
          </p:cNvSpPr>
          <p:nvPr>
            <p:ph type="title"/>
          </p:nvPr>
        </p:nvSpPr>
        <p:spPr>
          <a:xfrm>
            <a:off x="866440" y="486801"/>
            <a:ext cx="6422005" cy="2573318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4B7B9"/>
                </a:solidFill>
              </a:rPr>
              <a:t>Title Text</a:t>
            </a:r>
          </a:p>
        </p:txBody>
      </p:sp>
      <p:sp>
        <p:nvSpPr>
          <p:cNvPr id="124" name="Shape 124"/>
          <p:cNvSpPr>
            <a:spLocks noGrp="1"/>
          </p:cNvSpPr>
          <p:nvPr>
            <p:ph type="body" idx="1"/>
          </p:nvPr>
        </p:nvSpPr>
        <p:spPr>
          <a:xfrm>
            <a:off x="866440" y="3060118"/>
            <a:ext cx="6422005" cy="3392668"/>
          </a:xfrm>
          <a:prstGeom prst="rect">
            <a:avLst/>
          </a:prstGeom>
        </p:spPr>
        <p:txBody>
          <a:bodyPr anchor="ctr"/>
          <a:lstStyle>
            <a:lvl1pPr marL="0" indent="0">
              <a:buClrTx/>
              <a:buSzTx/>
              <a:buFontTx/>
              <a:buNone/>
            </a:lvl1pPr>
            <a:lvl2pPr marL="0" indent="457200">
              <a:buClrTx/>
              <a:buSzTx/>
              <a:buFontTx/>
              <a:buNone/>
            </a:lvl2pPr>
            <a:lvl3pPr marL="0" indent="914400">
              <a:buClrTx/>
              <a:buSzTx/>
              <a:buFontTx/>
              <a:buNone/>
            </a:lvl3pPr>
            <a:lvl4pPr marL="0" indent="1371600">
              <a:buClrTx/>
              <a:buSzTx/>
              <a:buFontTx/>
              <a:buNone/>
            </a:lvl4pPr>
            <a:lvl5pPr marL="0" indent="1828800">
              <a:buClrTx/>
              <a:buSzTx/>
              <a:buFontTx/>
              <a:buNone/>
            </a:lvl5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7A7A7A"/>
                </a:solidFill>
              </a:rPr>
              <a:t>Body Level One</a:t>
            </a:r>
          </a:p>
          <a:p>
            <a:pPr lvl="1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7A7A7A"/>
                </a:solidFill>
              </a:rPr>
              <a:t>Body Level Two</a:t>
            </a:r>
          </a:p>
          <a:p>
            <a:pPr lvl="2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7A7A7A"/>
                </a:solidFill>
              </a:rPr>
              <a:t>Body Level Three</a:t>
            </a:r>
          </a:p>
          <a:p>
            <a:pPr lvl="3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7A7A7A"/>
                </a:solidFill>
              </a:rPr>
              <a:t>Body Level Four</a:t>
            </a:r>
          </a:p>
          <a:p>
            <a:pPr lvl="4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7A7A7A"/>
                </a:solidFill>
              </a:rPr>
              <a:t>Body Level Five</a:t>
            </a:r>
          </a:p>
        </p:txBody>
      </p:sp>
      <p:sp>
        <p:nvSpPr>
          <p:cNvPr id="125" name="Shape 125"/>
          <p:cNvSpPr/>
          <p:nvPr/>
        </p:nvSpPr>
        <p:spPr>
          <a:xfrm>
            <a:off x="7745644" y="0"/>
            <a:ext cx="685801" cy="1099458"/>
          </a:xfrm>
          <a:prstGeom prst="rect">
            <a:avLst/>
          </a:prstGeom>
          <a:solidFill>
            <a:srgbClr val="44B7B9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126" name="Shape 12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" name="Group 137"/>
          <p:cNvGrpSpPr/>
          <p:nvPr/>
        </p:nvGrpSpPr>
        <p:grpSpPr>
          <a:xfrm>
            <a:off x="-1588" y="0"/>
            <a:ext cx="9145589" cy="6860799"/>
            <a:chOff x="0" y="0"/>
            <a:chExt cx="9145588" cy="6860798"/>
          </a:xfrm>
        </p:grpSpPr>
        <p:sp>
          <p:nvSpPr>
            <p:cNvPr id="128" name="Shape 128"/>
            <p:cNvSpPr/>
            <p:nvPr/>
          </p:nvSpPr>
          <p:spPr>
            <a:xfrm>
              <a:off x="1588" y="0"/>
              <a:ext cx="9118833" cy="6858001"/>
            </a:xfrm>
            <a:prstGeom prst="rect">
              <a:avLst/>
            </a:prstGeom>
            <a:blipFill rotWithShape="1">
              <a:blip r:embed="rId2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29" name="Shape 129"/>
            <p:cNvSpPr/>
            <p:nvPr/>
          </p:nvSpPr>
          <p:spPr>
            <a:xfrm>
              <a:off x="1588" y="2895600"/>
              <a:ext cx="2362201" cy="2362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A7E188">
                    <a:alpha val="8000"/>
                  </a:srgbClr>
                </a:gs>
                <a:gs pos="36000">
                  <a:srgbClr val="A7E188">
                    <a:alpha val="8000"/>
                  </a:srgbClr>
                </a:gs>
                <a:gs pos="72000">
                  <a:srgbClr val="A7E188">
                    <a:alpha val="0"/>
                  </a:srgb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30" name="Shape 130"/>
            <p:cNvSpPr/>
            <p:nvPr/>
          </p:nvSpPr>
          <p:spPr>
            <a:xfrm>
              <a:off x="6301020" y="1676400"/>
              <a:ext cx="2819401" cy="2819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A7E188">
                    <a:alpha val="7000"/>
                  </a:srgbClr>
                </a:gs>
                <a:gs pos="36000">
                  <a:srgbClr val="A7E188">
                    <a:alpha val="6000"/>
                  </a:srgbClr>
                </a:gs>
                <a:gs pos="69000">
                  <a:srgbClr val="A7E188">
                    <a:alpha val="0"/>
                  </a:srgb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31" name="Shape 131"/>
            <p:cNvSpPr/>
            <p:nvPr/>
          </p:nvSpPr>
          <p:spPr>
            <a:xfrm>
              <a:off x="5691420" y="0"/>
              <a:ext cx="1600201" cy="160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A7E188">
                    <a:alpha val="14000"/>
                  </a:srgbClr>
                </a:gs>
                <a:gs pos="36000">
                  <a:srgbClr val="A7E188">
                    <a:alpha val="7000"/>
                  </a:srgbClr>
                </a:gs>
                <a:gs pos="73000">
                  <a:srgbClr val="A7E188">
                    <a:alpha val="0"/>
                  </a:srgb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32" name="Shape 132"/>
            <p:cNvSpPr/>
            <p:nvPr/>
          </p:nvSpPr>
          <p:spPr>
            <a:xfrm>
              <a:off x="6301020" y="5870198"/>
              <a:ext cx="990601" cy="990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A7E188">
                    <a:alpha val="14000"/>
                  </a:srgbClr>
                </a:gs>
                <a:gs pos="36000">
                  <a:srgbClr val="A7E188">
                    <a:alpha val="7000"/>
                  </a:srgbClr>
                </a:gs>
                <a:gs pos="66000">
                  <a:srgbClr val="A7E188">
                    <a:alpha val="0"/>
                  </a:srgb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33" name="Shape 133"/>
            <p:cNvSpPr/>
            <p:nvPr/>
          </p:nvSpPr>
          <p:spPr>
            <a:xfrm>
              <a:off x="0" y="2667000"/>
              <a:ext cx="4191001" cy="4191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A7E188">
                    <a:alpha val="11000"/>
                  </a:srgbClr>
                </a:gs>
                <a:gs pos="36000">
                  <a:srgbClr val="A7E188">
                    <a:alpha val="10000"/>
                  </a:srgbClr>
                </a:gs>
                <a:gs pos="75000">
                  <a:srgbClr val="A7E188">
                    <a:alpha val="0"/>
                  </a:srgb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34" name="Shape 134"/>
            <p:cNvSpPr/>
            <p:nvPr/>
          </p:nvSpPr>
          <p:spPr>
            <a:xfrm rot="21010067">
              <a:off x="6361534" y="4309201"/>
              <a:ext cx="2377691" cy="317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2" extrusionOk="0">
                  <a:moveTo>
                    <a:pt x="184" y="10323"/>
                  </a:moveTo>
                  <a:cubicBezTo>
                    <a:pt x="3750" y="15945"/>
                    <a:pt x="16252" y="21600"/>
                    <a:pt x="21509" y="21571"/>
                  </a:cubicBezTo>
                  <a:cubicBezTo>
                    <a:pt x="21576" y="7983"/>
                    <a:pt x="21533" y="13589"/>
                    <a:pt x="21600" y="0"/>
                  </a:cubicBezTo>
                  <a:lnTo>
                    <a:pt x="20881" y="832"/>
                  </a:lnTo>
                  <a:lnTo>
                    <a:pt x="20161" y="1631"/>
                  </a:lnTo>
                  <a:lnTo>
                    <a:pt x="19442" y="2405"/>
                  </a:lnTo>
                  <a:lnTo>
                    <a:pt x="18721" y="3070"/>
                  </a:lnTo>
                  <a:lnTo>
                    <a:pt x="17999" y="3739"/>
                  </a:lnTo>
                  <a:lnTo>
                    <a:pt x="17278" y="4366"/>
                  </a:lnTo>
                  <a:lnTo>
                    <a:pt x="16565" y="4901"/>
                  </a:lnTo>
                  <a:lnTo>
                    <a:pt x="15839" y="5402"/>
                  </a:lnTo>
                  <a:lnTo>
                    <a:pt x="15120" y="5871"/>
                  </a:lnTo>
                  <a:lnTo>
                    <a:pt x="14414" y="6270"/>
                  </a:lnTo>
                  <a:lnTo>
                    <a:pt x="13694" y="6670"/>
                  </a:lnTo>
                  <a:lnTo>
                    <a:pt x="12988" y="7008"/>
                  </a:lnTo>
                  <a:lnTo>
                    <a:pt x="12282" y="7273"/>
                  </a:lnTo>
                  <a:lnTo>
                    <a:pt x="11575" y="7542"/>
                  </a:lnTo>
                  <a:lnTo>
                    <a:pt x="10878" y="7771"/>
                  </a:lnTo>
                  <a:lnTo>
                    <a:pt x="10189" y="7942"/>
                  </a:lnTo>
                  <a:lnTo>
                    <a:pt x="9495" y="8072"/>
                  </a:lnTo>
                  <a:lnTo>
                    <a:pt x="8811" y="8207"/>
                  </a:lnTo>
                  <a:lnTo>
                    <a:pt x="8135" y="8272"/>
                  </a:lnTo>
                  <a:lnTo>
                    <a:pt x="7461" y="8342"/>
                  </a:lnTo>
                  <a:lnTo>
                    <a:pt x="6793" y="8370"/>
                  </a:lnTo>
                  <a:lnTo>
                    <a:pt x="6132" y="8342"/>
                  </a:lnTo>
                  <a:lnTo>
                    <a:pt x="5480" y="8342"/>
                  </a:lnTo>
                  <a:lnTo>
                    <a:pt x="4834" y="8272"/>
                  </a:lnTo>
                  <a:lnTo>
                    <a:pt x="4197" y="8170"/>
                  </a:lnTo>
                  <a:lnTo>
                    <a:pt x="3570" y="8072"/>
                  </a:lnTo>
                  <a:lnTo>
                    <a:pt x="2955" y="7971"/>
                  </a:lnTo>
                  <a:lnTo>
                    <a:pt x="2344" y="7807"/>
                  </a:lnTo>
                  <a:lnTo>
                    <a:pt x="1741" y="7636"/>
                  </a:lnTo>
                  <a:lnTo>
                    <a:pt x="1151" y="7473"/>
                  </a:lnTo>
                  <a:lnTo>
                    <a:pt x="0" y="7037"/>
                  </a:lnTo>
                  <a:cubicBezTo>
                    <a:pt x="60" y="8134"/>
                    <a:pt x="123" y="9226"/>
                    <a:pt x="184" y="10323"/>
                  </a:cubicBezTo>
                  <a:close/>
                </a:path>
              </a:pathLst>
            </a:custGeom>
            <a:solidFill>
              <a:srgbClr val="44B7B9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35" name="Shape 135"/>
            <p:cNvSpPr/>
            <p:nvPr/>
          </p:nvSpPr>
          <p:spPr>
            <a:xfrm>
              <a:off x="486610" y="4381500"/>
              <a:ext cx="8182838" cy="2130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5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594" y="21519"/>
                  </a:lnTo>
                  <a:cubicBezTo>
                    <a:pt x="21587" y="18284"/>
                    <a:pt x="21600" y="21488"/>
                    <a:pt x="21594" y="21521"/>
                  </a:cubicBezTo>
                  <a:cubicBezTo>
                    <a:pt x="21587" y="16151"/>
                    <a:pt x="21578" y="10783"/>
                    <a:pt x="21572" y="5413"/>
                  </a:cubicBezTo>
                  <a:lnTo>
                    <a:pt x="21572" y="0"/>
                  </a:lnTo>
                  <a:lnTo>
                    <a:pt x="20587" y="568"/>
                  </a:lnTo>
                  <a:lnTo>
                    <a:pt x="19616" y="1071"/>
                  </a:lnTo>
                  <a:lnTo>
                    <a:pt x="18631" y="1502"/>
                  </a:lnTo>
                  <a:lnTo>
                    <a:pt x="17657" y="1902"/>
                  </a:lnTo>
                  <a:lnTo>
                    <a:pt x="16683" y="2209"/>
                  </a:lnTo>
                  <a:lnTo>
                    <a:pt x="15718" y="2440"/>
                  </a:lnTo>
                  <a:lnTo>
                    <a:pt x="14753" y="2640"/>
                  </a:lnTo>
                  <a:lnTo>
                    <a:pt x="13805" y="2775"/>
                  </a:lnTo>
                  <a:lnTo>
                    <a:pt x="12874" y="2871"/>
                  </a:lnTo>
                  <a:lnTo>
                    <a:pt x="11950" y="2905"/>
                  </a:lnTo>
                  <a:lnTo>
                    <a:pt x="10168" y="2905"/>
                  </a:lnTo>
                  <a:lnTo>
                    <a:pt x="9309" y="2842"/>
                  </a:lnTo>
                  <a:lnTo>
                    <a:pt x="8471" y="2741"/>
                  </a:lnTo>
                  <a:lnTo>
                    <a:pt x="7661" y="2607"/>
                  </a:lnTo>
                  <a:lnTo>
                    <a:pt x="6882" y="2472"/>
                  </a:lnTo>
                  <a:lnTo>
                    <a:pt x="6133" y="2303"/>
                  </a:lnTo>
                  <a:lnTo>
                    <a:pt x="5409" y="2142"/>
                  </a:lnTo>
                  <a:lnTo>
                    <a:pt x="4733" y="1942"/>
                  </a:lnTo>
                  <a:lnTo>
                    <a:pt x="4079" y="1740"/>
                  </a:lnTo>
                  <a:lnTo>
                    <a:pt x="2906" y="1300"/>
                  </a:lnTo>
                  <a:lnTo>
                    <a:pt x="1905" y="898"/>
                  </a:lnTo>
                  <a:lnTo>
                    <a:pt x="1103" y="568"/>
                  </a:lnTo>
                  <a:lnTo>
                    <a:pt x="505" y="2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B7B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36" name="Shape 136"/>
            <p:cNvSpPr/>
            <p:nvPr/>
          </p:nvSpPr>
          <p:spPr>
            <a:xfrm>
              <a:off x="1588" y="0"/>
              <a:ext cx="9144001" cy="6858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20415" y="20020"/>
                  </a:moveTo>
                  <a:lnTo>
                    <a:pt x="1215" y="20020"/>
                  </a:lnTo>
                  <a:lnTo>
                    <a:pt x="1215" y="1620"/>
                  </a:lnTo>
                  <a:lnTo>
                    <a:pt x="20415" y="1620"/>
                  </a:lnTo>
                  <a:lnTo>
                    <a:pt x="20415" y="2002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</p:grpSp>
      <p:sp>
        <p:nvSpPr>
          <p:cNvPr id="138" name="Shape 138"/>
          <p:cNvSpPr/>
          <p:nvPr/>
        </p:nvSpPr>
        <p:spPr>
          <a:xfrm>
            <a:off x="647430" y="651690"/>
            <a:ext cx="601591" cy="12266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r">
              <a:defRPr sz="8000">
                <a:solidFill>
                  <a:srgbClr val="8ED4D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8ED4D6"/>
                </a:solidFill>
              </a:rPr>
              <a:t>“</a:t>
            </a:r>
          </a:p>
        </p:txBody>
      </p:sp>
      <p:sp>
        <p:nvSpPr>
          <p:cNvPr id="139" name="Shape 139"/>
          <p:cNvSpPr/>
          <p:nvPr/>
        </p:nvSpPr>
        <p:spPr>
          <a:xfrm>
            <a:off x="7069418" y="2900291"/>
            <a:ext cx="619064" cy="12266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r">
              <a:defRPr sz="8000">
                <a:solidFill>
                  <a:srgbClr val="8ED4D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8ED4D6"/>
                </a:solidFill>
              </a:rPr>
              <a:t>”</a:t>
            </a:r>
          </a:p>
        </p:txBody>
      </p:sp>
      <p:sp>
        <p:nvSpPr>
          <p:cNvPr id="140" name="Shape 140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4B7B9"/>
                </a:solidFill>
              </a:rPr>
              <a:t>Title Text</a:t>
            </a:r>
          </a:p>
        </p:txBody>
      </p:sp>
      <p:sp>
        <p:nvSpPr>
          <p:cNvPr id="141" name="Shape 141"/>
          <p:cNvSpPr>
            <a:spLocks noGrp="1"/>
          </p:cNvSpPr>
          <p:nvPr>
            <p:ph type="body" idx="1"/>
          </p:nvPr>
        </p:nvSpPr>
        <p:spPr>
          <a:xfrm>
            <a:off x="1387278" y="3809277"/>
            <a:ext cx="5646143" cy="2047614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 sz="1400" cap="small">
                <a:solidFill>
                  <a:srgbClr val="8ED4D6"/>
                </a:solidFill>
              </a:defRPr>
            </a:lvl1pPr>
            <a:lvl2pPr marL="0" indent="457200">
              <a:buClrTx/>
              <a:buSzTx/>
              <a:buFontTx/>
              <a:buNone/>
              <a:defRPr sz="1400" cap="small">
                <a:solidFill>
                  <a:srgbClr val="8ED4D6"/>
                </a:solidFill>
              </a:defRPr>
            </a:lvl2pPr>
            <a:lvl3pPr marL="0" indent="914400">
              <a:buClrTx/>
              <a:buSzTx/>
              <a:buFontTx/>
              <a:buNone/>
              <a:defRPr sz="1400" cap="small">
                <a:solidFill>
                  <a:srgbClr val="8ED4D6"/>
                </a:solidFill>
              </a:defRPr>
            </a:lvl3pPr>
            <a:lvl4pPr marL="0" indent="1371600">
              <a:buClrTx/>
              <a:buSzTx/>
              <a:buFontTx/>
              <a:buNone/>
              <a:defRPr sz="1400" cap="small">
                <a:solidFill>
                  <a:srgbClr val="8ED4D6"/>
                </a:solidFill>
              </a:defRPr>
            </a:lvl4pPr>
            <a:lvl5pPr marL="0" indent="1828800">
              <a:buClrTx/>
              <a:buSzTx/>
              <a:buFontTx/>
              <a:buNone/>
              <a:defRPr sz="1400" cap="small">
                <a:solidFill>
                  <a:srgbClr val="8ED4D6"/>
                </a:solidFill>
              </a:defRPr>
            </a:lvl5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1400" cap="small">
                <a:solidFill>
                  <a:srgbClr val="8ED4D6"/>
                </a:solidFill>
              </a:rPr>
              <a:t>Body Level One</a:t>
            </a:r>
          </a:p>
          <a:p>
            <a:pPr lvl="1">
              <a:defRPr sz="1800" cap="none">
                <a:solidFill>
                  <a:srgbClr val="000000"/>
                </a:solidFill>
              </a:defRPr>
            </a:pPr>
            <a:r>
              <a:rPr sz="1400" cap="small">
                <a:solidFill>
                  <a:srgbClr val="8ED4D6"/>
                </a:solidFill>
              </a:rPr>
              <a:t>Body Level Two</a:t>
            </a:r>
          </a:p>
          <a:p>
            <a:pPr lvl="2">
              <a:defRPr sz="1800" cap="none">
                <a:solidFill>
                  <a:srgbClr val="000000"/>
                </a:solidFill>
              </a:defRPr>
            </a:pPr>
            <a:r>
              <a:rPr sz="1400" cap="small">
                <a:solidFill>
                  <a:srgbClr val="8ED4D6"/>
                </a:solidFill>
              </a:rPr>
              <a:t>Body Level Three</a:t>
            </a:r>
          </a:p>
          <a:p>
            <a:pPr lvl="3">
              <a:defRPr sz="1800" cap="none">
                <a:solidFill>
                  <a:srgbClr val="000000"/>
                </a:solidFill>
              </a:defRPr>
            </a:pPr>
            <a:r>
              <a:rPr sz="1400" cap="small">
                <a:solidFill>
                  <a:srgbClr val="8ED4D6"/>
                </a:solidFill>
              </a:rPr>
              <a:t>Body Level Four</a:t>
            </a:r>
          </a:p>
          <a:p>
            <a:pPr lvl="4">
              <a:defRPr sz="1800" cap="none">
                <a:solidFill>
                  <a:srgbClr val="000000"/>
                </a:solidFill>
              </a:defRPr>
            </a:pPr>
            <a:r>
              <a:rPr sz="1400" cap="small">
                <a:solidFill>
                  <a:srgbClr val="8ED4D6"/>
                </a:solidFill>
              </a:rPr>
              <a:t>Body Level Five</a:t>
            </a:r>
          </a:p>
        </p:txBody>
      </p:sp>
      <p:sp>
        <p:nvSpPr>
          <p:cNvPr id="142" name="Shape 142"/>
          <p:cNvSpPr/>
          <p:nvPr/>
        </p:nvSpPr>
        <p:spPr>
          <a:xfrm>
            <a:off x="7745644" y="0"/>
            <a:ext cx="685801" cy="1099458"/>
          </a:xfrm>
          <a:prstGeom prst="rect">
            <a:avLst/>
          </a:prstGeom>
          <a:solidFill>
            <a:srgbClr val="44B7B9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143" name="Shape 14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" name="Group 154"/>
          <p:cNvGrpSpPr/>
          <p:nvPr/>
        </p:nvGrpSpPr>
        <p:grpSpPr>
          <a:xfrm>
            <a:off x="-1588" y="0"/>
            <a:ext cx="9145589" cy="6860799"/>
            <a:chOff x="0" y="0"/>
            <a:chExt cx="9145588" cy="6860798"/>
          </a:xfrm>
        </p:grpSpPr>
        <p:sp>
          <p:nvSpPr>
            <p:cNvPr id="145" name="Shape 145"/>
            <p:cNvSpPr/>
            <p:nvPr/>
          </p:nvSpPr>
          <p:spPr>
            <a:xfrm>
              <a:off x="1588" y="0"/>
              <a:ext cx="9118833" cy="6858001"/>
            </a:xfrm>
            <a:prstGeom prst="rect">
              <a:avLst/>
            </a:prstGeom>
            <a:blipFill rotWithShape="1">
              <a:blip r:embed="rId2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46" name="Shape 146"/>
            <p:cNvSpPr/>
            <p:nvPr/>
          </p:nvSpPr>
          <p:spPr>
            <a:xfrm>
              <a:off x="1588" y="2895600"/>
              <a:ext cx="2362201" cy="2362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A7E188">
                    <a:alpha val="8000"/>
                  </a:srgbClr>
                </a:gs>
                <a:gs pos="36000">
                  <a:srgbClr val="A7E188">
                    <a:alpha val="8000"/>
                  </a:srgbClr>
                </a:gs>
                <a:gs pos="72000">
                  <a:srgbClr val="A7E188">
                    <a:alpha val="0"/>
                  </a:srgb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47" name="Shape 147"/>
            <p:cNvSpPr/>
            <p:nvPr/>
          </p:nvSpPr>
          <p:spPr>
            <a:xfrm>
              <a:off x="6301020" y="1676400"/>
              <a:ext cx="2819401" cy="2819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A7E188">
                    <a:alpha val="7000"/>
                  </a:srgbClr>
                </a:gs>
                <a:gs pos="36000">
                  <a:srgbClr val="A7E188">
                    <a:alpha val="6000"/>
                  </a:srgbClr>
                </a:gs>
                <a:gs pos="69000">
                  <a:srgbClr val="A7E188">
                    <a:alpha val="0"/>
                  </a:srgb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48" name="Shape 148"/>
            <p:cNvSpPr/>
            <p:nvPr/>
          </p:nvSpPr>
          <p:spPr>
            <a:xfrm>
              <a:off x="5691420" y="0"/>
              <a:ext cx="1600201" cy="160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A7E188">
                    <a:alpha val="14000"/>
                  </a:srgbClr>
                </a:gs>
                <a:gs pos="36000">
                  <a:srgbClr val="A7E188">
                    <a:alpha val="7000"/>
                  </a:srgbClr>
                </a:gs>
                <a:gs pos="73000">
                  <a:srgbClr val="A7E188">
                    <a:alpha val="0"/>
                  </a:srgb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49" name="Shape 149"/>
            <p:cNvSpPr/>
            <p:nvPr/>
          </p:nvSpPr>
          <p:spPr>
            <a:xfrm>
              <a:off x="6301020" y="5870198"/>
              <a:ext cx="990601" cy="990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A7E188">
                    <a:alpha val="14000"/>
                  </a:srgbClr>
                </a:gs>
                <a:gs pos="36000">
                  <a:srgbClr val="A7E188">
                    <a:alpha val="7000"/>
                  </a:srgbClr>
                </a:gs>
                <a:gs pos="66000">
                  <a:srgbClr val="A7E188">
                    <a:alpha val="0"/>
                  </a:srgb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50" name="Shape 150"/>
            <p:cNvSpPr/>
            <p:nvPr/>
          </p:nvSpPr>
          <p:spPr>
            <a:xfrm>
              <a:off x="0" y="2667000"/>
              <a:ext cx="4191001" cy="4191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A7E188">
                    <a:alpha val="11000"/>
                  </a:srgbClr>
                </a:gs>
                <a:gs pos="36000">
                  <a:srgbClr val="A7E188">
                    <a:alpha val="10000"/>
                  </a:srgbClr>
                </a:gs>
                <a:gs pos="75000">
                  <a:srgbClr val="A7E188">
                    <a:alpha val="0"/>
                  </a:srgb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51" name="Shape 151"/>
            <p:cNvSpPr/>
            <p:nvPr/>
          </p:nvSpPr>
          <p:spPr>
            <a:xfrm rot="21010067">
              <a:off x="6361534" y="4311243"/>
              <a:ext cx="2377691" cy="317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2" extrusionOk="0">
                  <a:moveTo>
                    <a:pt x="184" y="10323"/>
                  </a:moveTo>
                  <a:cubicBezTo>
                    <a:pt x="3750" y="15945"/>
                    <a:pt x="16252" y="21600"/>
                    <a:pt x="21509" y="21571"/>
                  </a:cubicBezTo>
                  <a:cubicBezTo>
                    <a:pt x="21576" y="7983"/>
                    <a:pt x="21533" y="13589"/>
                    <a:pt x="21600" y="0"/>
                  </a:cubicBezTo>
                  <a:lnTo>
                    <a:pt x="20881" y="832"/>
                  </a:lnTo>
                  <a:lnTo>
                    <a:pt x="20161" y="1631"/>
                  </a:lnTo>
                  <a:lnTo>
                    <a:pt x="19442" y="2405"/>
                  </a:lnTo>
                  <a:lnTo>
                    <a:pt x="18721" y="3070"/>
                  </a:lnTo>
                  <a:lnTo>
                    <a:pt x="17999" y="3739"/>
                  </a:lnTo>
                  <a:lnTo>
                    <a:pt x="17278" y="4366"/>
                  </a:lnTo>
                  <a:lnTo>
                    <a:pt x="16565" y="4901"/>
                  </a:lnTo>
                  <a:lnTo>
                    <a:pt x="15839" y="5402"/>
                  </a:lnTo>
                  <a:lnTo>
                    <a:pt x="15120" y="5871"/>
                  </a:lnTo>
                  <a:lnTo>
                    <a:pt x="14414" y="6270"/>
                  </a:lnTo>
                  <a:lnTo>
                    <a:pt x="13694" y="6670"/>
                  </a:lnTo>
                  <a:lnTo>
                    <a:pt x="12988" y="7008"/>
                  </a:lnTo>
                  <a:lnTo>
                    <a:pt x="12282" y="7273"/>
                  </a:lnTo>
                  <a:lnTo>
                    <a:pt x="11575" y="7542"/>
                  </a:lnTo>
                  <a:lnTo>
                    <a:pt x="10878" y="7771"/>
                  </a:lnTo>
                  <a:lnTo>
                    <a:pt x="10189" y="7942"/>
                  </a:lnTo>
                  <a:lnTo>
                    <a:pt x="9495" y="8072"/>
                  </a:lnTo>
                  <a:lnTo>
                    <a:pt x="8811" y="8207"/>
                  </a:lnTo>
                  <a:lnTo>
                    <a:pt x="8135" y="8272"/>
                  </a:lnTo>
                  <a:lnTo>
                    <a:pt x="7461" y="8342"/>
                  </a:lnTo>
                  <a:lnTo>
                    <a:pt x="6793" y="8370"/>
                  </a:lnTo>
                  <a:lnTo>
                    <a:pt x="6132" y="8342"/>
                  </a:lnTo>
                  <a:lnTo>
                    <a:pt x="5480" y="8342"/>
                  </a:lnTo>
                  <a:lnTo>
                    <a:pt x="4834" y="8272"/>
                  </a:lnTo>
                  <a:lnTo>
                    <a:pt x="4197" y="8170"/>
                  </a:lnTo>
                  <a:lnTo>
                    <a:pt x="3570" y="8072"/>
                  </a:lnTo>
                  <a:lnTo>
                    <a:pt x="2955" y="7971"/>
                  </a:lnTo>
                  <a:lnTo>
                    <a:pt x="2344" y="7807"/>
                  </a:lnTo>
                  <a:lnTo>
                    <a:pt x="1741" y="7636"/>
                  </a:lnTo>
                  <a:lnTo>
                    <a:pt x="1151" y="7473"/>
                  </a:lnTo>
                  <a:lnTo>
                    <a:pt x="0" y="7037"/>
                  </a:lnTo>
                  <a:cubicBezTo>
                    <a:pt x="60" y="8134"/>
                    <a:pt x="123" y="9226"/>
                    <a:pt x="184" y="10323"/>
                  </a:cubicBezTo>
                  <a:close/>
                </a:path>
              </a:pathLst>
            </a:custGeom>
            <a:solidFill>
              <a:srgbClr val="44B7B9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52" name="Shape 152"/>
            <p:cNvSpPr/>
            <p:nvPr/>
          </p:nvSpPr>
          <p:spPr>
            <a:xfrm>
              <a:off x="486610" y="4381500"/>
              <a:ext cx="8182838" cy="2130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5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594" y="21519"/>
                  </a:lnTo>
                  <a:cubicBezTo>
                    <a:pt x="21587" y="18284"/>
                    <a:pt x="21600" y="21488"/>
                    <a:pt x="21594" y="21521"/>
                  </a:cubicBezTo>
                  <a:cubicBezTo>
                    <a:pt x="21587" y="16151"/>
                    <a:pt x="21578" y="10783"/>
                    <a:pt x="21572" y="5413"/>
                  </a:cubicBezTo>
                  <a:lnTo>
                    <a:pt x="21572" y="0"/>
                  </a:lnTo>
                  <a:lnTo>
                    <a:pt x="20587" y="568"/>
                  </a:lnTo>
                  <a:lnTo>
                    <a:pt x="19616" y="1071"/>
                  </a:lnTo>
                  <a:lnTo>
                    <a:pt x="18631" y="1502"/>
                  </a:lnTo>
                  <a:lnTo>
                    <a:pt x="17657" y="1902"/>
                  </a:lnTo>
                  <a:lnTo>
                    <a:pt x="16683" y="2209"/>
                  </a:lnTo>
                  <a:lnTo>
                    <a:pt x="15718" y="2440"/>
                  </a:lnTo>
                  <a:lnTo>
                    <a:pt x="14753" y="2640"/>
                  </a:lnTo>
                  <a:lnTo>
                    <a:pt x="13805" y="2775"/>
                  </a:lnTo>
                  <a:lnTo>
                    <a:pt x="12874" y="2871"/>
                  </a:lnTo>
                  <a:lnTo>
                    <a:pt x="11950" y="2905"/>
                  </a:lnTo>
                  <a:lnTo>
                    <a:pt x="10168" y="2905"/>
                  </a:lnTo>
                  <a:lnTo>
                    <a:pt x="9309" y="2842"/>
                  </a:lnTo>
                  <a:lnTo>
                    <a:pt x="8471" y="2741"/>
                  </a:lnTo>
                  <a:lnTo>
                    <a:pt x="7661" y="2607"/>
                  </a:lnTo>
                  <a:lnTo>
                    <a:pt x="6882" y="2472"/>
                  </a:lnTo>
                  <a:lnTo>
                    <a:pt x="6133" y="2303"/>
                  </a:lnTo>
                  <a:lnTo>
                    <a:pt x="5409" y="2142"/>
                  </a:lnTo>
                  <a:lnTo>
                    <a:pt x="4733" y="1942"/>
                  </a:lnTo>
                  <a:lnTo>
                    <a:pt x="4079" y="1740"/>
                  </a:lnTo>
                  <a:lnTo>
                    <a:pt x="2906" y="1300"/>
                  </a:lnTo>
                  <a:lnTo>
                    <a:pt x="1905" y="898"/>
                  </a:lnTo>
                  <a:lnTo>
                    <a:pt x="1103" y="568"/>
                  </a:lnTo>
                  <a:lnTo>
                    <a:pt x="505" y="2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B7B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53" name="Shape 153"/>
            <p:cNvSpPr/>
            <p:nvPr/>
          </p:nvSpPr>
          <p:spPr>
            <a:xfrm>
              <a:off x="1588" y="0"/>
              <a:ext cx="9144001" cy="6858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20415" y="20020"/>
                  </a:moveTo>
                  <a:lnTo>
                    <a:pt x="1215" y="20020"/>
                  </a:lnTo>
                  <a:lnTo>
                    <a:pt x="1215" y="1620"/>
                  </a:lnTo>
                  <a:lnTo>
                    <a:pt x="20415" y="1620"/>
                  </a:lnTo>
                  <a:lnTo>
                    <a:pt x="20415" y="2002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</p:grpSp>
      <p:sp>
        <p:nvSpPr>
          <p:cNvPr id="155" name="Shape 155"/>
          <p:cNvSpPr>
            <a:spLocks noGrp="1"/>
          </p:cNvSpPr>
          <p:nvPr>
            <p:ph type="title"/>
          </p:nvPr>
        </p:nvSpPr>
        <p:spPr>
          <a:xfrm>
            <a:off x="866440" y="342900"/>
            <a:ext cx="6422005" cy="3810000"/>
          </a:xfrm>
          <a:prstGeom prst="rect">
            <a:avLst/>
          </a:prstGeom>
        </p:spPr>
        <p:txBody>
          <a:bodyPr anchor="b"/>
          <a:lstStyle>
            <a:lvl1pPr>
              <a:defRPr sz="4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44B7B9"/>
                </a:solidFill>
              </a:rPr>
              <a:t>Title Text</a:t>
            </a:r>
          </a:p>
        </p:txBody>
      </p:sp>
      <p:sp>
        <p:nvSpPr>
          <p:cNvPr id="156" name="Shape 156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5" cy="1833092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 sz="2000">
                <a:solidFill>
                  <a:srgbClr val="8ED4D6"/>
                </a:solidFill>
              </a:defRPr>
            </a:lvl1pPr>
            <a:lvl2pPr marL="0" indent="457200">
              <a:buClrTx/>
              <a:buSzTx/>
              <a:buFontTx/>
              <a:buNone/>
              <a:defRPr sz="2000">
                <a:solidFill>
                  <a:srgbClr val="8ED4D6"/>
                </a:solidFill>
              </a:defRPr>
            </a:lvl2pPr>
            <a:lvl3pPr marL="0" indent="914400">
              <a:buClrTx/>
              <a:buSzTx/>
              <a:buFontTx/>
              <a:buNone/>
              <a:defRPr sz="2000">
                <a:solidFill>
                  <a:srgbClr val="8ED4D6"/>
                </a:solidFill>
              </a:defRPr>
            </a:lvl3pPr>
            <a:lvl4pPr marL="0" indent="1371600">
              <a:buClrTx/>
              <a:buSzTx/>
              <a:buFontTx/>
              <a:buNone/>
              <a:defRPr sz="2000">
                <a:solidFill>
                  <a:srgbClr val="8ED4D6"/>
                </a:solidFill>
              </a:defRPr>
            </a:lvl4pPr>
            <a:lvl5pPr marL="0" indent="1828800">
              <a:buClrTx/>
              <a:buSzTx/>
              <a:buFontTx/>
              <a:buNone/>
              <a:defRPr sz="2000">
                <a:solidFill>
                  <a:srgbClr val="8ED4D6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ED4D6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ED4D6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ED4D6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ED4D6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ED4D6"/>
                </a:solidFill>
              </a:rPr>
              <a:t>Body Level Five</a:t>
            </a:r>
          </a:p>
        </p:txBody>
      </p:sp>
      <p:sp>
        <p:nvSpPr>
          <p:cNvPr id="157" name="Shape 157"/>
          <p:cNvSpPr/>
          <p:nvPr/>
        </p:nvSpPr>
        <p:spPr>
          <a:xfrm>
            <a:off x="7745644" y="0"/>
            <a:ext cx="685801" cy="1099458"/>
          </a:xfrm>
          <a:prstGeom prst="rect">
            <a:avLst/>
          </a:prstGeom>
          <a:solidFill>
            <a:srgbClr val="44B7B9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158" name="Shape 1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>
            <a:spLocks noGrp="1"/>
          </p:cNvSpPr>
          <p:nvPr>
            <p:ph type="title"/>
          </p:nvPr>
        </p:nvSpPr>
        <p:spPr>
          <a:xfrm>
            <a:off x="866440" y="643021"/>
            <a:ext cx="6423594" cy="1278022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44B7B9"/>
                </a:solidFill>
              </a:rPr>
              <a:t>Title Text</a:t>
            </a:r>
          </a:p>
        </p:txBody>
      </p:sp>
      <p:sp>
        <p:nvSpPr>
          <p:cNvPr id="161" name="Shape 161"/>
          <p:cNvSpPr>
            <a:spLocks noGrp="1"/>
          </p:cNvSpPr>
          <p:nvPr>
            <p:ph type="body" idx="1"/>
          </p:nvPr>
        </p:nvSpPr>
        <p:spPr>
          <a:xfrm>
            <a:off x="866440" y="1921042"/>
            <a:ext cx="2313433" cy="122612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ClrTx/>
              <a:buSzTx/>
              <a:buFontTx/>
              <a:buNone/>
              <a:defRPr sz="2000">
                <a:solidFill>
                  <a:srgbClr val="8ED4D6"/>
                </a:solidFill>
              </a:defRPr>
            </a:lvl1pPr>
            <a:lvl2pPr marL="0" indent="457200">
              <a:buClrTx/>
              <a:buSzTx/>
              <a:buFontTx/>
              <a:buNone/>
              <a:defRPr sz="2000">
                <a:solidFill>
                  <a:srgbClr val="8ED4D6"/>
                </a:solidFill>
              </a:defRPr>
            </a:lvl2pPr>
            <a:lvl3pPr marL="0" indent="914400">
              <a:buClrTx/>
              <a:buSzTx/>
              <a:buFontTx/>
              <a:buNone/>
              <a:defRPr sz="2000">
                <a:solidFill>
                  <a:srgbClr val="8ED4D6"/>
                </a:solidFill>
              </a:defRPr>
            </a:lvl3pPr>
            <a:lvl4pPr marL="0" indent="1371600">
              <a:buClrTx/>
              <a:buSzTx/>
              <a:buFontTx/>
              <a:buNone/>
              <a:defRPr sz="2000">
                <a:solidFill>
                  <a:srgbClr val="8ED4D6"/>
                </a:solidFill>
              </a:defRPr>
            </a:lvl4pPr>
            <a:lvl5pPr marL="0" indent="1828800">
              <a:buClrTx/>
              <a:buSzTx/>
              <a:buFontTx/>
              <a:buNone/>
              <a:defRPr sz="2000">
                <a:solidFill>
                  <a:srgbClr val="8ED4D6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ED4D6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ED4D6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ED4D6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ED4D6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ED4D6"/>
                </a:solidFill>
              </a:rPr>
              <a:t>Body Level Five</a:t>
            </a:r>
          </a:p>
        </p:txBody>
      </p:sp>
      <p:sp>
        <p:nvSpPr>
          <p:cNvPr id="162" name="Shape 162"/>
          <p:cNvSpPr/>
          <p:nvPr/>
        </p:nvSpPr>
        <p:spPr>
          <a:xfrm flipH="1">
            <a:off x="3294529" y="2489200"/>
            <a:ext cx="1" cy="3546330"/>
          </a:xfrm>
          <a:prstGeom prst="line">
            <a:avLst/>
          </a:prstGeom>
          <a:ln w="12700" cap="rnd">
            <a:solidFill>
              <a:srgbClr val="44B7B9">
                <a:alpha val="40000"/>
              </a:srgbClr>
            </a:solidFill>
          </a:ln>
        </p:spPr>
        <p:txBody>
          <a:bodyPr lIns="0" tIns="0" rIns="0" bIns="0"/>
          <a:lstStyle/>
          <a:p>
            <a:pPr lvl="0" defTabSz="457200">
              <a:defRPr sz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63" name="Shape 163"/>
          <p:cNvSpPr/>
          <p:nvPr/>
        </p:nvSpPr>
        <p:spPr>
          <a:xfrm flipH="1">
            <a:off x="5849521" y="2489200"/>
            <a:ext cx="1" cy="3546330"/>
          </a:xfrm>
          <a:prstGeom prst="line">
            <a:avLst/>
          </a:prstGeom>
          <a:ln w="12700" cap="rnd">
            <a:solidFill>
              <a:srgbClr val="44B7B9">
                <a:alpha val="40000"/>
              </a:srgbClr>
            </a:solidFill>
          </a:ln>
        </p:spPr>
        <p:txBody>
          <a:bodyPr lIns="0" tIns="0" rIns="0" bIns="0"/>
          <a:lstStyle/>
          <a:p>
            <a:pPr lvl="0" defTabSz="457200">
              <a:defRPr sz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64" name="Shape 16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/>
          </p:cNvSpPr>
          <p:nvPr>
            <p:ph type="title"/>
          </p:nvPr>
        </p:nvSpPr>
        <p:spPr>
          <a:xfrm>
            <a:off x="866440" y="79555"/>
            <a:ext cx="6345261" cy="2404954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44B7B9"/>
                </a:solidFill>
              </a:rPr>
              <a:t>Title Text</a:t>
            </a:r>
          </a:p>
        </p:txBody>
      </p:sp>
      <p:sp>
        <p:nvSpPr>
          <p:cNvPr id="167" name="Shape 167"/>
          <p:cNvSpPr>
            <a:spLocks noGrp="1"/>
          </p:cNvSpPr>
          <p:nvPr>
            <p:ph type="body" idx="1"/>
          </p:nvPr>
        </p:nvSpPr>
        <p:spPr>
          <a:xfrm>
            <a:off x="866440" y="2484508"/>
            <a:ext cx="2313433" cy="235305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ClrTx/>
              <a:buSzTx/>
              <a:buFontTx/>
              <a:buNone/>
              <a:defRPr sz="2000">
                <a:solidFill>
                  <a:srgbClr val="8ED4D6"/>
                </a:solidFill>
              </a:defRPr>
            </a:lvl1pPr>
            <a:lvl2pPr marL="0" indent="457200">
              <a:buClrTx/>
              <a:buSzTx/>
              <a:buFontTx/>
              <a:buNone/>
              <a:defRPr sz="2000">
                <a:solidFill>
                  <a:srgbClr val="8ED4D6"/>
                </a:solidFill>
              </a:defRPr>
            </a:lvl2pPr>
            <a:lvl3pPr marL="0" indent="914400">
              <a:buClrTx/>
              <a:buSzTx/>
              <a:buFontTx/>
              <a:buNone/>
              <a:defRPr sz="2000">
                <a:solidFill>
                  <a:srgbClr val="8ED4D6"/>
                </a:solidFill>
              </a:defRPr>
            </a:lvl3pPr>
            <a:lvl4pPr marL="0" indent="1371600">
              <a:buClrTx/>
              <a:buSzTx/>
              <a:buFontTx/>
              <a:buNone/>
              <a:defRPr sz="2000">
                <a:solidFill>
                  <a:srgbClr val="8ED4D6"/>
                </a:solidFill>
              </a:defRPr>
            </a:lvl4pPr>
            <a:lvl5pPr marL="0" indent="1828800">
              <a:buClrTx/>
              <a:buSzTx/>
              <a:buFontTx/>
              <a:buNone/>
              <a:defRPr sz="2000">
                <a:solidFill>
                  <a:srgbClr val="8ED4D6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ED4D6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ED4D6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ED4D6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ED4D6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ED4D6"/>
                </a:solidFill>
              </a:rPr>
              <a:t>Body Level Five</a:t>
            </a:r>
          </a:p>
        </p:txBody>
      </p:sp>
      <p:sp>
        <p:nvSpPr>
          <p:cNvPr id="168" name="Shape 168"/>
          <p:cNvSpPr/>
          <p:nvPr/>
        </p:nvSpPr>
        <p:spPr>
          <a:xfrm flipH="1">
            <a:off x="3290018" y="2489200"/>
            <a:ext cx="1" cy="3546330"/>
          </a:xfrm>
          <a:prstGeom prst="line">
            <a:avLst/>
          </a:prstGeom>
          <a:ln w="12700" cap="rnd">
            <a:solidFill>
              <a:srgbClr val="44B7B9">
                <a:alpha val="40000"/>
              </a:srgbClr>
            </a:solidFill>
          </a:ln>
        </p:spPr>
        <p:txBody>
          <a:bodyPr lIns="0" tIns="0" rIns="0" bIns="0"/>
          <a:lstStyle/>
          <a:p>
            <a:pPr lvl="0" defTabSz="457200">
              <a:defRPr sz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69" name="Shape 169"/>
          <p:cNvSpPr/>
          <p:nvPr/>
        </p:nvSpPr>
        <p:spPr>
          <a:xfrm flipH="1">
            <a:off x="5849521" y="2489200"/>
            <a:ext cx="1" cy="3546330"/>
          </a:xfrm>
          <a:prstGeom prst="line">
            <a:avLst/>
          </a:prstGeom>
          <a:ln w="12700" cap="rnd">
            <a:solidFill>
              <a:srgbClr val="44B7B9">
                <a:alpha val="40000"/>
              </a:srgbClr>
            </a:solidFill>
          </a:ln>
        </p:spPr>
        <p:txBody>
          <a:bodyPr lIns="0" tIns="0" rIns="0" bIns="0"/>
          <a:lstStyle/>
          <a:p>
            <a:pPr lvl="0" defTabSz="457200">
              <a:defRPr sz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70" name="Shape 17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/>
          </p:cNvSpPr>
          <p:nvPr>
            <p:ph type="title"/>
          </p:nvPr>
        </p:nvSpPr>
        <p:spPr>
          <a:xfrm>
            <a:off x="866440" y="74863"/>
            <a:ext cx="6345261" cy="2414337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44B7B9"/>
                </a:solidFill>
              </a:rPr>
              <a:t>Title Text</a:t>
            </a:r>
          </a:p>
        </p:txBody>
      </p:sp>
      <p:sp>
        <p:nvSpPr>
          <p:cNvPr id="173" name="Shape 17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7A7A7A"/>
                </a:solidFill>
              </a:rPr>
              <a:t>Body Level One</a:t>
            </a:r>
          </a:p>
          <a:p>
            <a:pPr lvl="1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7A7A7A"/>
                </a:solidFill>
              </a:rPr>
              <a:t>Body Level Two</a:t>
            </a:r>
          </a:p>
          <a:p>
            <a:pPr lvl="2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7A7A7A"/>
                </a:solidFill>
              </a:rPr>
              <a:t>Body Level Three</a:t>
            </a:r>
          </a:p>
          <a:p>
            <a:pPr lvl="3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7A7A7A"/>
                </a:solidFill>
              </a:rPr>
              <a:t>Body Level Four</a:t>
            </a:r>
          </a:p>
          <a:p>
            <a:pPr lvl="4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7A7A7A"/>
                </a:solidFill>
              </a:rPr>
              <a:t>Body Level Five</a:t>
            </a:r>
          </a:p>
        </p:txBody>
      </p:sp>
      <p:sp>
        <p:nvSpPr>
          <p:cNvPr id="174" name="Shape 17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3" name="Group 183"/>
          <p:cNvGrpSpPr/>
          <p:nvPr/>
        </p:nvGrpSpPr>
        <p:grpSpPr>
          <a:xfrm>
            <a:off x="-1589" y="0"/>
            <a:ext cx="9120422" cy="6860799"/>
            <a:chOff x="0" y="0"/>
            <a:chExt cx="9120420" cy="6860798"/>
          </a:xfrm>
        </p:grpSpPr>
        <p:sp>
          <p:nvSpPr>
            <p:cNvPr id="176" name="Shape 176"/>
            <p:cNvSpPr/>
            <p:nvPr/>
          </p:nvSpPr>
          <p:spPr>
            <a:xfrm>
              <a:off x="1588" y="0"/>
              <a:ext cx="9118833" cy="6858001"/>
            </a:xfrm>
            <a:prstGeom prst="rect">
              <a:avLst/>
            </a:prstGeom>
            <a:blipFill rotWithShape="1">
              <a:blip r:embed="rId2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77" name="Shape 177"/>
            <p:cNvSpPr/>
            <p:nvPr/>
          </p:nvSpPr>
          <p:spPr>
            <a:xfrm>
              <a:off x="1587" y="2895600"/>
              <a:ext cx="2362202" cy="2362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A7E188">
                    <a:alpha val="8000"/>
                  </a:srgbClr>
                </a:gs>
                <a:gs pos="36000">
                  <a:srgbClr val="A7E188">
                    <a:alpha val="8000"/>
                  </a:srgbClr>
                </a:gs>
                <a:gs pos="72000">
                  <a:srgbClr val="A7E188">
                    <a:alpha val="0"/>
                  </a:srgb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78" name="Shape 178"/>
            <p:cNvSpPr/>
            <p:nvPr/>
          </p:nvSpPr>
          <p:spPr>
            <a:xfrm>
              <a:off x="6301020" y="1676400"/>
              <a:ext cx="2819401" cy="2819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A7E188">
                    <a:alpha val="7000"/>
                  </a:srgbClr>
                </a:gs>
                <a:gs pos="36000">
                  <a:srgbClr val="A7E188">
                    <a:alpha val="6000"/>
                  </a:srgbClr>
                </a:gs>
                <a:gs pos="69000">
                  <a:srgbClr val="A7E188">
                    <a:alpha val="0"/>
                  </a:srgb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79" name="Shape 179"/>
            <p:cNvSpPr/>
            <p:nvPr/>
          </p:nvSpPr>
          <p:spPr>
            <a:xfrm>
              <a:off x="5691420" y="0"/>
              <a:ext cx="1600201" cy="160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A7E188">
                    <a:alpha val="14000"/>
                  </a:srgbClr>
                </a:gs>
                <a:gs pos="36000">
                  <a:srgbClr val="A7E188">
                    <a:alpha val="7000"/>
                  </a:srgbClr>
                </a:gs>
                <a:gs pos="73000">
                  <a:srgbClr val="A7E188">
                    <a:alpha val="0"/>
                  </a:srgb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80" name="Shape 180"/>
            <p:cNvSpPr/>
            <p:nvPr/>
          </p:nvSpPr>
          <p:spPr>
            <a:xfrm>
              <a:off x="6301020" y="5870198"/>
              <a:ext cx="990601" cy="990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A7E188">
                    <a:alpha val="14000"/>
                  </a:srgbClr>
                </a:gs>
                <a:gs pos="36000">
                  <a:srgbClr val="A7E188">
                    <a:alpha val="7000"/>
                  </a:srgbClr>
                </a:gs>
                <a:gs pos="66000">
                  <a:srgbClr val="A7E188">
                    <a:alpha val="0"/>
                  </a:srgb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81" name="Shape 181"/>
            <p:cNvSpPr/>
            <p:nvPr/>
          </p:nvSpPr>
          <p:spPr>
            <a:xfrm>
              <a:off x="-1" y="2667000"/>
              <a:ext cx="4191001" cy="4191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A7E188">
                    <a:alpha val="11000"/>
                  </a:srgbClr>
                </a:gs>
                <a:gs pos="36000">
                  <a:srgbClr val="A7E188">
                    <a:alpha val="10000"/>
                  </a:srgbClr>
                </a:gs>
                <a:gs pos="75000">
                  <a:srgbClr val="A7E188">
                    <a:alpha val="0"/>
                  </a:srgb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82" name="Shape 182"/>
            <p:cNvSpPr/>
            <p:nvPr/>
          </p:nvSpPr>
          <p:spPr>
            <a:xfrm rot="4966650">
              <a:off x="4674633" y="5107505"/>
              <a:ext cx="2377691" cy="317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2" extrusionOk="0">
                  <a:moveTo>
                    <a:pt x="184" y="10323"/>
                  </a:moveTo>
                  <a:cubicBezTo>
                    <a:pt x="3750" y="15945"/>
                    <a:pt x="16252" y="21600"/>
                    <a:pt x="21509" y="21571"/>
                  </a:cubicBezTo>
                  <a:cubicBezTo>
                    <a:pt x="21576" y="7983"/>
                    <a:pt x="21533" y="13589"/>
                    <a:pt x="21600" y="0"/>
                  </a:cubicBezTo>
                  <a:lnTo>
                    <a:pt x="20881" y="832"/>
                  </a:lnTo>
                  <a:lnTo>
                    <a:pt x="20161" y="1631"/>
                  </a:lnTo>
                  <a:lnTo>
                    <a:pt x="19442" y="2405"/>
                  </a:lnTo>
                  <a:lnTo>
                    <a:pt x="18721" y="3070"/>
                  </a:lnTo>
                  <a:lnTo>
                    <a:pt x="17999" y="3739"/>
                  </a:lnTo>
                  <a:lnTo>
                    <a:pt x="17278" y="4366"/>
                  </a:lnTo>
                  <a:lnTo>
                    <a:pt x="16565" y="4901"/>
                  </a:lnTo>
                  <a:lnTo>
                    <a:pt x="15839" y="5402"/>
                  </a:lnTo>
                  <a:lnTo>
                    <a:pt x="15120" y="5871"/>
                  </a:lnTo>
                  <a:lnTo>
                    <a:pt x="14414" y="6270"/>
                  </a:lnTo>
                  <a:lnTo>
                    <a:pt x="13694" y="6670"/>
                  </a:lnTo>
                  <a:lnTo>
                    <a:pt x="12988" y="7008"/>
                  </a:lnTo>
                  <a:lnTo>
                    <a:pt x="12282" y="7273"/>
                  </a:lnTo>
                  <a:lnTo>
                    <a:pt x="11575" y="7542"/>
                  </a:lnTo>
                  <a:lnTo>
                    <a:pt x="10878" y="7771"/>
                  </a:lnTo>
                  <a:lnTo>
                    <a:pt x="10189" y="7942"/>
                  </a:lnTo>
                  <a:lnTo>
                    <a:pt x="9495" y="8072"/>
                  </a:lnTo>
                  <a:lnTo>
                    <a:pt x="8811" y="8207"/>
                  </a:lnTo>
                  <a:lnTo>
                    <a:pt x="8135" y="8272"/>
                  </a:lnTo>
                  <a:lnTo>
                    <a:pt x="7461" y="8342"/>
                  </a:lnTo>
                  <a:lnTo>
                    <a:pt x="6793" y="8370"/>
                  </a:lnTo>
                  <a:lnTo>
                    <a:pt x="6132" y="8342"/>
                  </a:lnTo>
                  <a:lnTo>
                    <a:pt x="5480" y="8342"/>
                  </a:lnTo>
                  <a:lnTo>
                    <a:pt x="4834" y="8272"/>
                  </a:lnTo>
                  <a:lnTo>
                    <a:pt x="4197" y="8170"/>
                  </a:lnTo>
                  <a:lnTo>
                    <a:pt x="3570" y="8072"/>
                  </a:lnTo>
                  <a:lnTo>
                    <a:pt x="2955" y="7971"/>
                  </a:lnTo>
                  <a:lnTo>
                    <a:pt x="2344" y="7807"/>
                  </a:lnTo>
                  <a:lnTo>
                    <a:pt x="1741" y="7636"/>
                  </a:lnTo>
                  <a:lnTo>
                    <a:pt x="1151" y="7473"/>
                  </a:lnTo>
                  <a:lnTo>
                    <a:pt x="0" y="7037"/>
                  </a:lnTo>
                  <a:cubicBezTo>
                    <a:pt x="60" y="8134"/>
                    <a:pt x="123" y="9226"/>
                    <a:pt x="184" y="10323"/>
                  </a:cubicBezTo>
                  <a:close/>
                </a:path>
              </a:pathLst>
            </a:custGeom>
            <a:solidFill>
              <a:srgbClr val="44B7B9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</p:grpSp>
      <p:sp>
        <p:nvSpPr>
          <p:cNvPr id="184" name="Shape 184"/>
          <p:cNvSpPr/>
          <p:nvPr/>
        </p:nvSpPr>
        <p:spPr>
          <a:xfrm>
            <a:off x="414866" y="402164"/>
            <a:ext cx="4610567" cy="6053672"/>
          </a:xfrm>
          <a:prstGeom prst="rect">
            <a:avLst/>
          </a:prstGeom>
          <a:solidFill>
            <a:srgbClr val="44B7B9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185" name="Shape 185"/>
          <p:cNvSpPr/>
          <p:nvPr/>
        </p:nvSpPr>
        <p:spPr>
          <a:xfrm rot="5400000">
            <a:off x="1299308" y="1765595"/>
            <a:ext cx="5995994" cy="33268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20616" y="267"/>
                </a:lnTo>
                <a:lnTo>
                  <a:pt x="19640" y="502"/>
                </a:lnTo>
                <a:lnTo>
                  <a:pt x="18656" y="706"/>
                </a:lnTo>
                <a:lnTo>
                  <a:pt x="17681" y="895"/>
                </a:lnTo>
                <a:lnTo>
                  <a:pt x="16705" y="1036"/>
                </a:lnTo>
                <a:lnTo>
                  <a:pt x="15738" y="1146"/>
                </a:lnTo>
                <a:lnTo>
                  <a:pt x="14772" y="1240"/>
                </a:lnTo>
                <a:lnTo>
                  <a:pt x="13822" y="1303"/>
                </a:lnTo>
                <a:lnTo>
                  <a:pt x="12890" y="1350"/>
                </a:lnTo>
                <a:lnTo>
                  <a:pt x="11967" y="1366"/>
                </a:lnTo>
                <a:lnTo>
                  <a:pt x="10182" y="1366"/>
                </a:lnTo>
                <a:lnTo>
                  <a:pt x="9319" y="1334"/>
                </a:lnTo>
                <a:lnTo>
                  <a:pt x="8483" y="1287"/>
                </a:lnTo>
                <a:lnTo>
                  <a:pt x="7673" y="1224"/>
                </a:lnTo>
                <a:lnTo>
                  <a:pt x="6889" y="1162"/>
                </a:lnTo>
                <a:lnTo>
                  <a:pt x="6140" y="1083"/>
                </a:lnTo>
                <a:lnTo>
                  <a:pt x="5417" y="1005"/>
                </a:lnTo>
                <a:lnTo>
                  <a:pt x="4738" y="910"/>
                </a:lnTo>
                <a:lnTo>
                  <a:pt x="4085" y="816"/>
                </a:lnTo>
                <a:lnTo>
                  <a:pt x="2909" y="612"/>
                </a:lnTo>
                <a:lnTo>
                  <a:pt x="1907" y="424"/>
                </a:lnTo>
                <a:lnTo>
                  <a:pt x="1106" y="267"/>
                </a:lnTo>
                <a:lnTo>
                  <a:pt x="505" y="126"/>
                </a:lnTo>
                <a:lnTo>
                  <a:pt x="0" y="0"/>
                </a:lnTo>
                <a:close/>
              </a:path>
            </a:pathLst>
          </a:custGeom>
          <a:solidFill>
            <a:srgbClr val="44B7B9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186" name="Shape 18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  <a:moveTo>
                  <a:pt x="20415" y="20020"/>
                </a:moveTo>
                <a:lnTo>
                  <a:pt x="1215" y="20020"/>
                </a:lnTo>
                <a:lnTo>
                  <a:pt x="1215" y="1620"/>
                </a:lnTo>
                <a:lnTo>
                  <a:pt x="20415" y="1620"/>
                </a:lnTo>
                <a:lnTo>
                  <a:pt x="20415" y="2002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187" name="Shape 187"/>
          <p:cNvSpPr>
            <a:spLocks noGrp="1"/>
          </p:cNvSpPr>
          <p:nvPr>
            <p:ph type="title"/>
          </p:nvPr>
        </p:nvSpPr>
        <p:spPr>
          <a:xfrm>
            <a:off x="6174928" y="609599"/>
            <a:ext cx="1113517" cy="6248402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44B7B9"/>
                </a:solidFill>
              </a:rPr>
              <a:t>Title Text</a:t>
            </a:r>
          </a:p>
        </p:txBody>
      </p:sp>
      <p:sp>
        <p:nvSpPr>
          <p:cNvPr id="188" name="Shape 188"/>
          <p:cNvSpPr>
            <a:spLocks noGrp="1"/>
          </p:cNvSpPr>
          <p:nvPr>
            <p:ph type="body" idx="1"/>
          </p:nvPr>
        </p:nvSpPr>
        <p:spPr>
          <a:xfrm>
            <a:off x="866737" y="1447799"/>
            <a:ext cx="4416937" cy="5410202"/>
          </a:xfrm>
          <a:prstGeom prst="rect">
            <a:avLst/>
          </a:prstGeom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7A7A7A"/>
                </a:solidFill>
              </a:rPr>
              <a:t>Body Level One</a:t>
            </a:r>
          </a:p>
          <a:p>
            <a:pPr lvl="1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7A7A7A"/>
                </a:solidFill>
              </a:rPr>
              <a:t>Body Level Two</a:t>
            </a:r>
          </a:p>
          <a:p>
            <a:pPr lvl="2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7A7A7A"/>
                </a:solidFill>
              </a:rPr>
              <a:t>Body Level Three</a:t>
            </a:r>
          </a:p>
          <a:p>
            <a:pPr lvl="3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7A7A7A"/>
                </a:solidFill>
              </a:rPr>
              <a:t>Body Level Four</a:t>
            </a:r>
          </a:p>
          <a:p>
            <a:pPr lvl="4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7A7A7A"/>
                </a:solidFill>
              </a:rPr>
              <a:t>Body Level Five</a:t>
            </a:r>
          </a:p>
        </p:txBody>
      </p:sp>
      <p:sp>
        <p:nvSpPr>
          <p:cNvPr id="189" name="Shape 189"/>
          <p:cNvSpPr/>
          <p:nvPr/>
        </p:nvSpPr>
        <p:spPr>
          <a:xfrm>
            <a:off x="7745644" y="0"/>
            <a:ext cx="685801" cy="1099458"/>
          </a:xfrm>
          <a:prstGeom prst="rect">
            <a:avLst/>
          </a:prstGeom>
          <a:solidFill>
            <a:srgbClr val="44B7B9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190" name="Shape 19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44B7B9"/>
                </a:solidFill>
              </a:rP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7A7A7A"/>
                </a:solidFill>
              </a:rPr>
              <a:t>Body Level One</a:t>
            </a:r>
          </a:p>
          <a:p>
            <a:pPr lvl="1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7A7A7A"/>
                </a:solidFill>
              </a:rPr>
              <a:t>Body Level Two</a:t>
            </a:r>
          </a:p>
          <a:p>
            <a:pPr lvl="2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7A7A7A"/>
                </a:solidFill>
              </a:rPr>
              <a:t>Body Level Three</a:t>
            </a:r>
          </a:p>
          <a:p>
            <a:pPr lvl="3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7A7A7A"/>
                </a:solidFill>
              </a:rPr>
              <a:t>Body Level Four</a:t>
            </a:r>
          </a:p>
          <a:p>
            <a:pPr lvl="4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7A7A7A"/>
                </a:solidFill>
              </a:rPr>
              <a:t>Body Level Five</a:t>
            </a:r>
          </a:p>
        </p:txBody>
      </p:sp>
      <p:sp>
        <p:nvSpPr>
          <p:cNvPr id="32" name="Shape 3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4"/>
          <p:cNvGrpSpPr/>
          <p:nvPr/>
        </p:nvGrpSpPr>
        <p:grpSpPr>
          <a:xfrm>
            <a:off x="-1588" y="0"/>
            <a:ext cx="9145589" cy="6860799"/>
            <a:chOff x="0" y="0"/>
            <a:chExt cx="9145588" cy="6860798"/>
          </a:xfrm>
        </p:grpSpPr>
        <p:sp>
          <p:nvSpPr>
            <p:cNvPr id="34" name="Shape 34"/>
            <p:cNvSpPr/>
            <p:nvPr/>
          </p:nvSpPr>
          <p:spPr>
            <a:xfrm>
              <a:off x="1588" y="0"/>
              <a:ext cx="9118833" cy="6858001"/>
            </a:xfrm>
            <a:prstGeom prst="rect">
              <a:avLst/>
            </a:prstGeom>
            <a:blipFill rotWithShape="1">
              <a:blip r:embed="rId2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35" name="Shape 35"/>
            <p:cNvSpPr/>
            <p:nvPr/>
          </p:nvSpPr>
          <p:spPr>
            <a:xfrm>
              <a:off x="1588" y="2895600"/>
              <a:ext cx="2362201" cy="2362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A7E188">
                    <a:alpha val="8000"/>
                  </a:srgbClr>
                </a:gs>
                <a:gs pos="36000">
                  <a:srgbClr val="A7E188">
                    <a:alpha val="8000"/>
                  </a:srgbClr>
                </a:gs>
                <a:gs pos="72000">
                  <a:srgbClr val="A7E188">
                    <a:alpha val="0"/>
                  </a:srgb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36" name="Shape 36"/>
            <p:cNvSpPr/>
            <p:nvPr/>
          </p:nvSpPr>
          <p:spPr>
            <a:xfrm>
              <a:off x="6301020" y="1676400"/>
              <a:ext cx="2819401" cy="2819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A7E188">
                    <a:alpha val="7000"/>
                  </a:srgbClr>
                </a:gs>
                <a:gs pos="36000">
                  <a:srgbClr val="A7E188">
                    <a:alpha val="6000"/>
                  </a:srgbClr>
                </a:gs>
                <a:gs pos="69000">
                  <a:srgbClr val="A7E188">
                    <a:alpha val="0"/>
                  </a:srgb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37" name="Shape 37"/>
            <p:cNvSpPr/>
            <p:nvPr/>
          </p:nvSpPr>
          <p:spPr>
            <a:xfrm>
              <a:off x="5691420" y="0"/>
              <a:ext cx="1600201" cy="160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A7E188">
                    <a:alpha val="14000"/>
                  </a:srgbClr>
                </a:gs>
                <a:gs pos="36000">
                  <a:srgbClr val="A7E188">
                    <a:alpha val="7000"/>
                  </a:srgbClr>
                </a:gs>
                <a:gs pos="73000">
                  <a:srgbClr val="A7E188">
                    <a:alpha val="0"/>
                  </a:srgb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38" name="Shape 38"/>
            <p:cNvSpPr/>
            <p:nvPr/>
          </p:nvSpPr>
          <p:spPr>
            <a:xfrm>
              <a:off x="6301020" y="5870198"/>
              <a:ext cx="990601" cy="990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A7E188">
                    <a:alpha val="14000"/>
                  </a:srgbClr>
                </a:gs>
                <a:gs pos="36000">
                  <a:srgbClr val="A7E188">
                    <a:alpha val="7000"/>
                  </a:srgbClr>
                </a:gs>
                <a:gs pos="66000">
                  <a:srgbClr val="A7E188">
                    <a:alpha val="0"/>
                  </a:srgb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39" name="Shape 39"/>
            <p:cNvSpPr/>
            <p:nvPr/>
          </p:nvSpPr>
          <p:spPr>
            <a:xfrm>
              <a:off x="0" y="2667000"/>
              <a:ext cx="4191001" cy="4191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A7E188">
                    <a:alpha val="11000"/>
                  </a:srgbClr>
                </a:gs>
                <a:gs pos="36000">
                  <a:srgbClr val="A7E188">
                    <a:alpha val="10000"/>
                  </a:srgbClr>
                </a:gs>
                <a:gs pos="75000">
                  <a:srgbClr val="A7E188">
                    <a:alpha val="0"/>
                  </a:srgb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40" name="Shape 40"/>
            <p:cNvSpPr/>
            <p:nvPr/>
          </p:nvSpPr>
          <p:spPr>
            <a:xfrm>
              <a:off x="5285261" y="402165"/>
              <a:ext cx="3465770" cy="6053671"/>
            </a:xfrm>
            <a:prstGeom prst="rect">
              <a:avLst/>
            </a:prstGeom>
            <a:solidFill>
              <a:srgbClr val="44B7B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41" name="Shape 41"/>
            <p:cNvSpPr/>
            <p:nvPr/>
          </p:nvSpPr>
          <p:spPr>
            <a:xfrm rot="16200000">
              <a:off x="3106615" y="1765596"/>
              <a:ext cx="5995994" cy="33268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20616" y="267"/>
                  </a:lnTo>
                  <a:lnTo>
                    <a:pt x="19640" y="502"/>
                  </a:lnTo>
                  <a:lnTo>
                    <a:pt x="18656" y="706"/>
                  </a:lnTo>
                  <a:lnTo>
                    <a:pt x="17681" y="895"/>
                  </a:lnTo>
                  <a:lnTo>
                    <a:pt x="16705" y="1036"/>
                  </a:lnTo>
                  <a:lnTo>
                    <a:pt x="15738" y="1146"/>
                  </a:lnTo>
                  <a:lnTo>
                    <a:pt x="14772" y="1240"/>
                  </a:lnTo>
                  <a:lnTo>
                    <a:pt x="13822" y="1303"/>
                  </a:lnTo>
                  <a:lnTo>
                    <a:pt x="12890" y="1350"/>
                  </a:lnTo>
                  <a:lnTo>
                    <a:pt x="11967" y="1366"/>
                  </a:lnTo>
                  <a:lnTo>
                    <a:pt x="10182" y="1366"/>
                  </a:lnTo>
                  <a:lnTo>
                    <a:pt x="9319" y="1334"/>
                  </a:lnTo>
                  <a:lnTo>
                    <a:pt x="8483" y="1287"/>
                  </a:lnTo>
                  <a:lnTo>
                    <a:pt x="7673" y="1224"/>
                  </a:lnTo>
                  <a:lnTo>
                    <a:pt x="6889" y="1162"/>
                  </a:lnTo>
                  <a:lnTo>
                    <a:pt x="6140" y="1083"/>
                  </a:lnTo>
                  <a:lnTo>
                    <a:pt x="5417" y="1005"/>
                  </a:lnTo>
                  <a:lnTo>
                    <a:pt x="4738" y="910"/>
                  </a:lnTo>
                  <a:lnTo>
                    <a:pt x="4085" y="816"/>
                  </a:lnTo>
                  <a:lnTo>
                    <a:pt x="2909" y="612"/>
                  </a:lnTo>
                  <a:lnTo>
                    <a:pt x="1907" y="424"/>
                  </a:lnTo>
                  <a:lnTo>
                    <a:pt x="1106" y="267"/>
                  </a:lnTo>
                  <a:lnTo>
                    <a:pt x="505" y="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B7B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42" name="Shape 42"/>
            <p:cNvSpPr/>
            <p:nvPr/>
          </p:nvSpPr>
          <p:spPr>
            <a:xfrm rot="15687607">
              <a:off x="3321691" y="1458372"/>
              <a:ext cx="2377690" cy="317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2" extrusionOk="0">
                  <a:moveTo>
                    <a:pt x="184" y="10323"/>
                  </a:moveTo>
                  <a:cubicBezTo>
                    <a:pt x="3750" y="15945"/>
                    <a:pt x="16252" y="21600"/>
                    <a:pt x="21509" y="21571"/>
                  </a:cubicBezTo>
                  <a:cubicBezTo>
                    <a:pt x="21576" y="7983"/>
                    <a:pt x="21533" y="13589"/>
                    <a:pt x="21600" y="0"/>
                  </a:cubicBezTo>
                  <a:lnTo>
                    <a:pt x="20881" y="832"/>
                  </a:lnTo>
                  <a:lnTo>
                    <a:pt x="20161" y="1631"/>
                  </a:lnTo>
                  <a:lnTo>
                    <a:pt x="19442" y="2405"/>
                  </a:lnTo>
                  <a:lnTo>
                    <a:pt x="18721" y="3070"/>
                  </a:lnTo>
                  <a:lnTo>
                    <a:pt x="17999" y="3739"/>
                  </a:lnTo>
                  <a:lnTo>
                    <a:pt x="17278" y="4366"/>
                  </a:lnTo>
                  <a:lnTo>
                    <a:pt x="16565" y="4901"/>
                  </a:lnTo>
                  <a:lnTo>
                    <a:pt x="15839" y="5402"/>
                  </a:lnTo>
                  <a:lnTo>
                    <a:pt x="15120" y="5871"/>
                  </a:lnTo>
                  <a:lnTo>
                    <a:pt x="14414" y="6270"/>
                  </a:lnTo>
                  <a:lnTo>
                    <a:pt x="13694" y="6670"/>
                  </a:lnTo>
                  <a:lnTo>
                    <a:pt x="12988" y="7008"/>
                  </a:lnTo>
                  <a:lnTo>
                    <a:pt x="12282" y="7273"/>
                  </a:lnTo>
                  <a:lnTo>
                    <a:pt x="11575" y="7542"/>
                  </a:lnTo>
                  <a:lnTo>
                    <a:pt x="10878" y="7771"/>
                  </a:lnTo>
                  <a:lnTo>
                    <a:pt x="10189" y="7942"/>
                  </a:lnTo>
                  <a:lnTo>
                    <a:pt x="9495" y="8072"/>
                  </a:lnTo>
                  <a:lnTo>
                    <a:pt x="8811" y="8207"/>
                  </a:lnTo>
                  <a:lnTo>
                    <a:pt x="8135" y="8272"/>
                  </a:lnTo>
                  <a:lnTo>
                    <a:pt x="7461" y="8342"/>
                  </a:lnTo>
                  <a:lnTo>
                    <a:pt x="6793" y="8370"/>
                  </a:lnTo>
                  <a:lnTo>
                    <a:pt x="6132" y="8342"/>
                  </a:lnTo>
                  <a:lnTo>
                    <a:pt x="5480" y="8342"/>
                  </a:lnTo>
                  <a:lnTo>
                    <a:pt x="4834" y="8272"/>
                  </a:lnTo>
                  <a:lnTo>
                    <a:pt x="4197" y="8170"/>
                  </a:lnTo>
                  <a:lnTo>
                    <a:pt x="3570" y="8072"/>
                  </a:lnTo>
                  <a:lnTo>
                    <a:pt x="2955" y="7971"/>
                  </a:lnTo>
                  <a:lnTo>
                    <a:pt x="2344" y="7807"/>
                  </a:lnTo>
                  <a:lnTo>
                    <a:pt x="1741" y="7636"/>
                  </a:lnTo>
                  <a:lnTo>
                    <a:pt x="1151" y="7473"/>
                  </a:lnTo>
                  <a:lnTo>
                    <a:pt x="0" y="7037"/>
                  </a:lnTo>
                  <a:cubicBezTo>
                    <a:pt x="60" y="8134"/>
                    <a:pt x="123" y="9226"/>
                    <a:pt x="184" y="10323"/>
                  </a:cubicBezTo>
                  <a:close/>
                </a:path>
              </a:pathLst>
            </a:custGeom>
            <a:solidFill>
              <a:srgbClr val="44B7B9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43" name="Shape 43"/>
            <p:cNvSpPr/>
            <p:nvPr/>
          </p:nvSpPr>
          <p:spPr>
            <a:xfrm>
              <a:off x="1588" y="0"/>
              <a:ext cx="9144001" cy="6858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20415" y="20020"/>
                  </a:moveTo>
                  <a:lnTo>
                    <a:pt x="1215" y="20020"/>
                  </a:lnTo>
                  <a:lnTo>
                    <a:pt x="1215" y="1620"/>
                  </a:lnTo>
                  <a:lnTo>
                    <a:pt x="20415" y="1620"/>
                  </a:lnTo>
                  <a:lnTo>
                    <a:pt x="20415" y="2002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</p:grpSp>
      <p:sp>
        <p:nvSpPr>
          <p:cNvPr id="45" name="Shape 45"/>
          <p:cNvSpPr>
            <a:spLocks noGrp="1"/>
          </p:cNvSpPr>
          <p:nvPr>
            <p:ph type="title"/>
          </p:nvPr>
        </p:nvSpPr>
        <p:spPr>
          <a:xfrm>
            <a:off x="877534" y="1400337"/>
            <a:ext cx="3090673" cy="4734845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44B7B9"/>
                </a:solidFill>
              </a:rPr>
              <a:t>Title Text</a:t>
            </a:r>
          </a:p>
        </p:txBody>
      </p:sp>
      <p:sp>
        <p:nvSpPr>
          <p:cNvPr id="46" name="Shape 46"/>
          <p:cNvSpPr>
            <a:spLocks noGrp="1"/>
          </p:cNvSpPr>
          <p:nvPr>
            <p:ph type="body" idx="1"/>
          </p:nvPr>
        </p:nvSpPr>
        <p:spPr>
          <a:xfrm>
            <a:off x="5119261" y="1400337"/>
            <a:ext cx="3082517" cy="4734845"/>
          </a:xfrm>
          <a:prstGeom prst="rect">
            <a:avLst/>
          </a:prstGeom>
        </p:spPr>
        <p:txBody>
          <a:bodyPr anchor="ctr"/>
          <a:lstStyle>
            <a:lvl1pPr marL="0" indent="0">
              <a:buClrTx/>
              <a:buSzTx/>
              <a:buFontTx/>
              <a:buNone/>
              <a:defRPr sz="2000" cap="all">
                <a:solidFill>
                  <a:srgbClr val="8ED4D6"/>
                </a:solidFill>
              </a:defRPr>
            </a:lvl1pPr>
            <a:lvl2pPr marL="0" indent="457200">
              <a:buClrTx/>
              <a:buSzTx/>
              <a:buFontTx/>
              <a:buNone/>
              <a:defRPr sz="2000" cap="all">
                <a:solidFill>
                  <a:srgbClr val="8ED4D6"/>
                </a:solidFill>
              </a:defRPr>
            </a:lvl2pPr>
            <a:lvl3pPr marL="0" indent="914400">
              <a:buClrTx/>
              <a:buSzTx/>
              <a:buFontTx/>
              <a:buNone/>
              <a:defRPr sz="2000" cap="all">
                <a:solidFill>
                  <a:srgbClr val="8ED4D6"/>
                </a:solidFill>
              </a:defRPr>
            </a:lvl3pPr>
            <a:lvl4pPr marL="0" indent="1371600">
              <a:buClrTx/>
              <a:buSzTx/>
              <a:buFontTx/>
              <a:buNone/>
              <a:defRPr sz="2000" cap="all">
                <a:solidFill>
                  <a:srgbClr val="8ED4D6"/>
                </a:solidFill>
              </a:defRPr>
            </a:lvl4pPr>
            <a:lvl5pPr marL="0" indent="1828800">
              <a:buClrTx/>
              <a:buSzTx/>
              <a:buFontTx/>
              <a:buNone/>
              <a:defRPr sz="2000" cap="all">
                <a:solidFill>
                  <a:srgbClr val="8ED4D6"/>
                </a:solidFill>
              </a:defRPr>
            </a:lvl5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2000" cap="all">
                <a:solidFill>
                  <a:srgbClr val="8ED4D6"/>
                </a:solidFill>
              </a:rPr>
              <a:t>Body Level One</a:t>
            </a:r>
          </a:p>
          <a:p>
            <a:pPr lvl="1">
              <a:defRPr sz="1800" cap="none">
                <a:solidFill>
                  <a:srgbClr val="000000"/>
                </a:solidFill>
              </a:defRPr>
            </a:pPr>
            <a:r>
              <a:rPr sz="2000" cap="all">
                <a:solidFill>
                  <a:srgbClr val="8ED4D6"/>
                </a:solidFill>
              </a:rPr>
              <a:t>Body Level Two</a:t>
            </a:r>
          </a:p>
          <a:p>
            <a:pPr lvl="2">
              <a:defRPr sz="1800" cap="none">
                <a:solidFill>
                  <a:srgbClr val="000000"/>
                </a:solidFill>
              </a:defRPr>
            </a:pPr>
            <a:r>
              <a:rPr sz="2000" cap="all">
                <a:solidFill>
                  <a:srgbClr val="8ED4D6"/>
                </a:solidFill>
              </a:rPr>
              <a:t>Body Level Three</a:t>
            </a:r>
          </a:p>
          <a:p>
            <a:pPr lvl="3">
              <a:defRPr sz="1800" cap="none">
                <a:solidFill>
                  <a:srgbClr val="000000"/>
                </a:solidFill>
              </a:defRPr>
            </a:pPr>
            <a:r>
              <a:rPr sz="2000" cap="all">
                <a:solidFill>
                  <a:srgbClr val="8ED4D6"/>
                </a:solidFill>
              </a:rPr>
              <a:t>Body Level Four</a:t>
            </a:r>
          </a:p>
          <a:p>
            <a:pPr lvl="4">
              <a:defRPr sz="1800" cap="none">
                <a:solidFill>
                  <a:srgbClr val="000000"/>
                </a:solidFill>
              </a:defRPr>
            </a:pPr>
            <a:r>
              <a:rPr sz="2000" cap="all">
                <a:solidFill>
                  <a:srgbClr val="8ED4D6"/>
                </a:solidFill>
              </a:rPr>
              <a:t>Body Level Five</a:t>
            </a:r>
          </a:p>
        </p:txBody>
      </p:sp>
      <p:sp>
        <p:nvSpPr>
          <p:cNvPr id="47" name="Shape 47"/>
          <p:cNvSpPr/>
          <p:nvPr/>
        </p:nvSpPr>
        <p:spPr>
          <a:xfrm>
            <a:off x="7745644" y="0"/>
            <a:ext cx="685801" cy="1099458"/>
          </a:xfrm>
          <a:prstGeom prst="rect">
            <a:avLst/>
          </a:prstGeom>
          <a:solidFill>
            <a:srgbClr val="44B7B9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48" name="Shape 4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/>
          </p:cNvSpPr>
          <p:nvPr>
            <p:ph type="title"/>
          </p:nvPr>
        </p:nvSpPr>
        <p:spPr>
          <a:xfrm>
            <a:off x="866440" y="74863"/>
            <a:ext cx="6345261" cy="2414337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44B7B9"/>
                </a:solidFill>
              </a:rPr>
              <a:t>Title Text</a:t>
            </a:r>
          </a:p>
        </p:txBody>
      </p:sp>
      <p:sp>
        <p:nvSpPr>
          <p:cNvPr id="51" name="Shape 51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3636980" cy="4368800"/>
          </a:xfrm>
          <a:prstGeom prst="rect">
            <a:avLst/>
          </a:prstGeom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7A7A7A"/>
                </a:solidFill>
              </a:rPr>
              <a:t>Body Level One</a:t>
            </a:r>
          </a:p>
          <a:p>
            <a:pPr lvl="1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7A7A7A"/>
                </a:solidFill>
              </a:rPr>
              <a:t>Body Level Two</a:t>
            </a:r>
          </a:p>
          <a:p>
            <a:pPr lvl="2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7A7A7A"/>
                </a:solidFill>
              </a:rPr>
              <a:t>Body Level Three</a:t>
            </a:r>
          </a:p>
          <a:p>
            <a:pPr lvl="3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7A7A7A"/>
                </a:solidFill>
              </a:rPr>
              <a:t>Body Level Four</a:t>
            </a:r>
          </a:p>
          <a:p>
            <a:pPr lvl="4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7A7A7A"/>
                </a:solidFill>
              </a:rPr>
              <a:t>Body Level Five</a:t>
            </a:r>
          </a:p>
        </p:txBody>
      </p:sp>
      <p:sp>
        <p:nvSpPr>
          <p:cNvPr id="52" name="Shape 5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>
            <a:spLocks noGrp="1"/>
          </p:cNvSpPr>
          <p:nvPr>
            <p:ph type="title"/>
          </p:nvPr>
        </p:nvSpPr>
        <p:spPr>
          <a:xfrm>
            <a:off x="866440" y="643020"/>
            <a:ext cx="6345261" cy="1278023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44B7B9"/>
                </a:solidFill>
              </a:rPr>
              <a:t>Title Text</a:t>
            </a:r>
          </a:p>
        </p:txBody>
      </p:sp>
      <p:sp>
        <p:nvSpPr>
          <p:cNvPr id="55" name="Shape 55"/>
          <p:cNvSpPr>
            <a:spLocks noGrp="1"/>
          </p:cNvSpPr>
          <p:nvPr>
            <p:ph type="body" idx="1"/>
          </p:nvPr>
        </p:nvSpPr>
        <p:spPr>
          <a:xfrm>
            <a:off x="869918" y="1921042"/>
            <a:ext cx="3633502" cy="132744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ClrTx/>
              <a:buSzTx/>
              <a:buFontTx/>
              <a:buNone/>
              <a:defRPr sz="2400">
                <a:solidFill>
                  <a:srgbClr val="8ED4D6"/>
                </a:solidFill>
              </a:defRPr>
            </a:lvl1pPr>
            <a:lvl2pPr marL="0" indent="457200">
              <a:buClrTx/>
              <a:buSzTx/>
              <a:buFontTx/>
              <a:buNone/>
              <a:defRPr sz="2400">
                <a:solidFill>
                  <a:srgbClr val="8ED4D6"/>
                </a:solidFill>
              </a:defRPr>
            </a:lvl2pPr>
            <a:lvl3pPr marL="0" indent="914400">
              <a:buClrTx/>
              <a:buSzTx/>
              <a:buFontTx/>
              <a:buNone/>
              <a:defRPr sz="2400">
                <a:solidFill>
                  <a:srgbClr val="8ED4D6"/>
                </a:solidFill>
              </a:defRPr>
            </a:lvl3pPr>
            <a:lvl4pPr marL="0" indent="1371600">
              <a:buClrTx/>
              <a:buSzTx/>
              <a:buFontTx/>
              <a:buNone/>
              <a:defRPr sz="2400">
                <a:solidFill>
                  <a:srgbClr val="8ED4D6"/>
                </a:solidFill>
              </a:defRPr>
            </a:lvl4pPr>
            <a:lvl5pPr marL="0" indent="1828800">
              <a:buClrTx/>
              <a:buSzTx/>
              <a:buFontTx/>
              <a:buNone/>
              <a:defRPr sz="2400">
                <a:solidFill>
                  <a:srgbClr val="8ED4D6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ED4D6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ED4D6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ED4D6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ED4D6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ED4D6"/>
                </a:solidFill>
              </a:rPr>
              <a:t>Body Level Five</a:t>
            </a:r>
          </a:p>
        </p:txBody>
      </p:sp>
      <p:sp>
        <p:nvSpPr>
          <p:cNvPr id="56" name="Shape 5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/>
          </p:cNvSpPr>
          <p:nvPr>
            <p:ph type="title"/>
          </p:nvPr>
        </p:nvSpPr>
        <p:spPr>
          <a:xfrm>
            <a:off x="866440" y="927099"/>
            <a:ext cx="6345261" cy="709866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44B7B9"/>
                </a:solidFill>
              </a:rPr>
              <a:t>Title Text</a:t>
            </a:r>
          </a:p>
        </p:txBody>
      </p:sp>
      <p:sp>
        <p:nvSpPr>
          <p:cNvPr id="59" name="Shape 5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/>
        </p:nvSpPr>
        <p:spPr>
          <a:xfrm>
            <a:off x="7745644" y="0"/>
            <a:ext cx="685801" cy="1099458"/>
          </a:xfrm>
          <a:prstGeom prst="rect">
            <a:avLst/>
          </a:prstGeom>
          <a:solidFill>
            <a:srgbClr val="44B7B9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62" name="Shape 6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" name="Group 90"/>
          <p:cNvGrpSpPr/>
          <p:nvPr/>
        </p:nvGrpSpPr>
        <p:grpSpPr>
          <a:xfrm>
            <a:off x="-1588" y="0"/>
            <a:ext cx="9145589" cy="6860799"/>
            <a:chOff x="0" y="0"/>
            <a:chExt cx="9145588" cy="6860798"/>
          </a:xfrm>
        </p:grpSpPr>
        <p:sp>
          <p:nvSpPr>
            <p:cNvPr id="80" name="Shape 80"/>
            <p:cNvSpPr/>
            <p:nvPr/>
          </p:nvSpPr>
          <p:spPr>
            <a:xfrm>
              <a:off x="1588" y="0"/>
              <a:ext cx="9118833" cy="6858001"/>
            </a:xfrm>
            <a:prstGeom prst="rect">
              <a:avLst/>
            </a:prstGeom>
            <a:blipFill rotWithShape="1">
              <a:blip r:embed="rId2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81" name="Shape 81"/>
            <p:cNvSpPr/>
            <p:nvPr/>
          </p:nvSpPr>
          <p:spPr>
            <a:xfrm>
              <a:off x="1588" y="2895600"/>
              <a:ext cx="2362201" cy="2362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A7E188">
                    <a:alpha val="8000"/>
                  </a:srgbClr>
                </a:gs>
                <a:gs pos="36000">
                  <a:srgbClr val="A7E188">
                    <a:alpha val="8000"/>
                  </a:srgbClr>
                </a:gs>
                <a:gs pos="72000">
                  <a:srgbClr val="A7E188">
                    <a:alpha val="0"/>
                  </a:srgb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82" name="Shape 82"/>
            <p:cNvSpPr/>
            <p:nvPr/>
          </p:nvSpPr>
          <p:spPr>
            <a:xfrm>
              <a:off x="6301020" y="1676400"/>
              <a:ext cx="2819401" cy="2819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A7E188">
                    <a:alpha val="7000"/>
                  </a:srgbClr>
                </a:gs>
                <a:gs pos="36000">
                  <a:srgbClr val="A7E188">
                    <a:alpha val="6000"/>
                  </a:srgbClr>
                </a:gs>
                <a:gs pos="69000">
                  <a:srgbClr val="A7E188">
                    <a:alpha val="0"/>
                  </a:srgb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83" name="Shape 83"/>
            <p:cNvSpPr/>
            <p:nvPr/>
          </p:nvSpPr>
          <p:spPr>
            <a:xfrm>
              <a:off x="5691420" y="0"/>
              <a:ext cx="1600201" cy="160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A7E188">
                    <a:alpha val="14000"/>
                  </a:srgbClr>
                </a:gs>
                <a:gs pos="36000">
                  <a:srgbClr val="A7E188">
                    <a:alpha val="7000"/>
                  </a:srgbClr>
                </a:gs>
                <a:gs pos="73000">
                  <a:srgbClr val="A7E188">
                    <a:alpha val="0"/>
                  </a:srgb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84" name="Shape 84"/>
            <p:cNvSpPr/>
            <p:nvPr/>
          </p:nvSpPr>
          <p:spPr>
            <a:xfrm>
              <a:off x="6301020" y="5870198"/>
              <a:ext cx="990601" cy="990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A7E188">
                    <a:alpha val="14000"/>
                  </a:srgbClr>
                </a:gs>
                <a:gs pos="36000">
                  <a:srgbClr val="A7E188">
                    <a:alpha val="7000"/>
                  </a:srgbClr>
                </a:gs>
                <a:gs pos="66000">
                  <a:srgbClr val="A7E188">
                    <a:alpha val="0"/>
                  </a:srgb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85" name="Shape 85"/>
            <p:cNvSpPr/>
            <p:nvPr/>
          </p:nvSpPr>
          <p:spPr>
            <a:xfrm>
              <a:off x="0" y="2667000"/>
              <a:ext cx="4191001" cy="4191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A7E188">
                    <a:alpha val="11000"/>
                  </a:srgbClr>
                </a:gs>
                <a:gs pos="36000">
                  <a:srgbClr val="A7E188">
                    <a:alpha val="10000"/>
                  </a:srgbClr>
                </a:gs>
                <a:gs pos="75000">
                  <a:srgbClr val="A7E188">
                    <a:alpha val="0"/>
                  </a:srgb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86" name="Shape 86"/>
            <p:cNvSpPr/>
            <p:nvPr/>
          </p:nvSpPr>
          <p:spPr>
            <a:xfrm>
              <a:off x="5285261" y="402165"/>
              <a:ext cx="3465770" cy="6053671"/>
            </a:xfrm>
            <a:prstGeom prst="rect">
              <a:avLst/>
            </a:prstGeom>
            <a:solidFill>
              <a:srgbClr val="44B7B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87" name="Shape 87"/>
            <p:cNvSpPr/>
            <p:nvPr/>
          </p:nvSpPr>
          <p:spPr>
            <a:xfrm rot="16200000">
              <a:off x="2854198" y="1765596"/>
              <a:ext cx="5995993" cy="33268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20616" y="267"/>
                  </a:lnTo>
                  <a:lnTo>
                    <a:pt x="19640" y="502"/>
                  </a:lnTo>
                  <a:lnTo>
                    <a:pt x="18656" y="706"/>
                  </a:lnTo>
                  <a:lnTo>
                    <a:pt x="17681" y="895"/>
                  </a:lnTo>
                  <a:lnTo>
                    <a:pt x="16705" y="1036"/>
                  </a:lnTo>
                  <a:lnTo>
                    <a:pt x="15738" y="1146"/>
                  </a:lnTo>
                  <a:lnTo>
                    <a:pt x="14772" y="1240"/>
                  </a:lnTo>
                  <a:lnTo>
                    <a:pt x="13822" y="1303"/>
                  </a:lnTo>
                  <a:lnTo>
                    <a:pt x="12890" y="1350"/>
                  </a:lnTo>
                  <a:lnTo>
                    <a:pt x="11967" y="1366"/>
                  </a:lnTo>
                  <a:lnTo>
                    <a:pt x="10182" y="1366"/>
                  </a:lnTo>
                  <a:lnTo>
                    <a:pt x="9319" y="1334"/>
                  </a:lnTo>
                  <a:lnTo>
                    <a:pt x="8483" y="1287"/>
                  </a:lnTo>
                  <a:lnTo>
                    <a:pt x="7673" y="1224"/>
                  </a:lnTo>
                  <a:lnTo>
                    <a:pt x="6889" y="1162"/>
                  </a:lnTo>
                  <a:lnTo>
                    <a:pt x="6140" y="1083"/>
                  </a:lnTo>
                  <a:lnTo>
                    <a:pt x="5417" y="1005"/>
                  </a:lnTo>
                  <a:lnTo>
                    <a:pt x="4738" y="910"/>
                  </a:lnTo>
                  <a:lnTo>
                    <a:pt x="4085" y="816"/>
                  </a:lnTo>
                  <a:lnTo>
                    <a:pt x="2909" y="612"/>
                  </a:lnTo>
                  <a:lnTo>
                    <a:pt x="1907" y="424"/>
                  </a:lnTo>
                  <a:lnTo>
                    <a:pt x="1106" y="267"/>
                  </a:lnTo>
                  <a:lnTo>
                    <a:pt x="505" y="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B7B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88" name="Shape 88"/>
            <p:cNvSpPr/>
            <p:nvPr/>
          </p:nvSpPr>
          <p:spPr>
            <a:xfrm rot="15687607">
              <a:off x="3076147" y="1458372"/>
              <a:ext cx="2377691" cy="317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2" extrusionOk="0">
                  <a:moveTo>
                    <a:pt x="184" y="10323"/>
                  </a:moveTo>
                  <a:cubicBezTo>
                    <a:pt x="3750" y="15945"/>
                    <a:pt x="16252" y="21600"/>
                    <a:pt x="21509" y="21571"/>
                  </a:cubicBezTo>
                  <a:cubicBezTo>
                    <a:pt x="21576" y="7983"/>
                    <a:pt x="21533" y="13589"/>
                    <a:pt x="21600" y="0"/>
                  </a:cubicBezTo>
                  <a:lnTo>
                    <a:pt x="20881" y="832"/>
                  </a:lnTo>
                  <a:lnTo>
                    <a:pt x="20161" y="1631"/>
                  </a:lnTo>
                  <a:lnTo>
                    <a:pt x="19442" y="2405"/>
                  </a:lnTo>
                  <a:lnTo>
                    <a:pt x="18721" y="3070"/>
                  </a:lnTo>
                  <a:lnTo>
                    <a:pt x="17999" y="3739"/>
                  </a:lnTo>
                  <a:lnTo>
                    <a:pt x="17278" y="4366"/>
                  </a:lnTo>
                  <a:lnTo>
                    <a:pt x="16565" y="4901"/>
                  </a:lnTo>
                  <a:lnTo>
                    <a:pt x="15839" y="5402"/>
                  </a:lnTo>
                  <a:lnTo>
                    <a:pt x="15120" y="5871"/>
                  </a:lnTo>
                  <a:lnTo>
                    <a:pt x="14414" y="6270"/>
                  </a:lnTo>
                  <a:lnTo>
                    <a:pt x="13694" y="6670"/>
                  </a:lnTo>
                  <a:lnTo>
                    <a:pt x="12988" y="7008"/>
                  </a:lnTo>
                  <a:lnTo>
                    <a:pt x="12282" y="7273"/>
                  </a:lnTo>
                  <a:lnTo>
                    <a:pt x="11575" y="7542"/>
                  </a:lnTo>
                  <a:lnTo>
                    <a:pt x="10878" y="7771"/>
                  </a:lnTo>
                  <a:lnTo>
                    <a:pt x="10189" y="7942"/>
                  </a:lnTo>
                  <a:lnTo>
                    <a:pt x="9495" y="8072"/>
                  </a:lnTo>
                  <a:lnTo>
                    <a:pt x="8811" y="8207"/>
                  </a:lnTo>
                  <a:lnTo>
                    <a:pt x="8135" y="8272"/>
                  </a:lnTo>
                  <a:lnTo>
                    <a:pt x="7461" y="8342"/>
                  </a:lnTo>
                  <a:lnTo>
                    <a:pt x="6793" y="8370"/>
                  </a:lnTo>
                  <a:lnTo>
                    <a:pt x="6132" y="8342"/>
                  </a:lnTo>
                  <a:lnTo>
                    <a:pt x="5480" y="8342"/>
                  </a:lnTo>
                  <a:lnTo>
                    <a:pt x="4834" y="8272"/>
                  </a:lnTo>
                  <a:lnTo>
                    <a:pt x="4197" y="8170"/>
                  </a:lnTo>
                  <a:lnTo>
                    <a:pt x="3570" y="8072"/>
                  </a:lnTo>
                  <a:lnTo>
                    <a:pt x="2955" y="7971"/>
                  </a:lnTo>
                  <a:lnTo>
                    <a:pt x="2344" y="7807"/>
                  </a:lnTo>
                  <a:lnTo>
                    <a:pt x="1741" y="7636"/>
                  </a:lnTo>
                  <a:lnTo>
                    <a:pt x="1151" y="7473"/>
                  </a:lnTo>
                  <a:lnTo>
                    <a:pt x="0" y="7037"/>
                  </a:lnTo>
                  <a:cubicBezTo>
                    <a:pt x="60" y="8134"/>
                    <a:pt x="123" y="9226"/>
                    <a:pt x="184" y="10323"/>
                  </a:cubicBezTo>
                  <a:close/>
                </a:path>
              </a:pathLst>
            </a:custGeom>
            <a:solidFill>
              <a:srgbClr val="44B7B9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89" name="Shape 89"/>
            <p:cNvSpPr/>
            <p:nvPr/>
          </p:nvSpPr>
          <p:spPr>
            <a:xfrm>
              <a:off x="1588" y="0"/>
              <a:ext cx="9144001" cy="6858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20415" y="20020"/>
                  </a:moveTo>
                  <a:lnTo>
                    <a:pt x="1215" y="20020"/>
                  </a:lnTo>
                  <a:lnTo>
                    <a:pt x="1215" y="1620"/>
                  </a:lnTo>
                  <a:lnTo>
                    <a:pt x="20415" y="1620"/>
                  </a:lnTo>
                  <a:lnTo>
                    <a:pt x="20415" y="2002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</p:grpSp>
      <p:sp>
        <p:nvSpPr>
          <p:cNvPr id="91" name="Shape 91"/>
          <p:cNvSpPr>
            <a:spLocks noGrp="1"/>
          </p:cNvSpPr>
          <p:nvPr>
            <p:ph type="title"/>
          </p:nvPr>
        </p:nvSpPr>
        <p:spPr>
          <a:xfrm>
            <a:off x="866440" y="0"/>
            <a:ext cx="2987090" cy="2956199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4B7B9"/>
                </a:solidFill>
              </a:rPr>
              <a:t>Title Text</a:t>
            </a:r>
          </a:p>
        </p:txBody>
      </p:sp>
      <p:sp>
        <p:nvSpPr>
          <p:cNvPr id="92" name="Shape 92"/>
          <p:cNvSpPr>
            <a:spLocks noGrp="1"/>
          </p:cNvSpPr>
          <p:nvPr>
            <p:ph type="body" idx="1"/>
          </p:nvPr>
        </p:nvSpPr>
        <p:spPr>
          <a:xfrm>
            <a:off x="866440" y="3086100"/>
            <a:ext cx="2987090" cy="3771900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 sz="1400">
                <a:solidFill>
                  <a:srgbClr val="8ED4D6"/>
                </a:solidFill>
              </a:defRPr>
            </a:lvl1pPr>
            <a:lvl2pPr marL="0" indent="457200">
              <a:buClrTx/>
              <a:buSzTx/>
              <a:buFontTx/>
              <a:buNone/>
              <a:defRPr sz="1400">
                <a:solidFill>
                  <a:srgbClr val="8ED4D6"/>
                </a:solidFill>
              </a:defRPr>
            </a:lvl2pPr>
            <a:lvl3pPr marL="0" indent="914400">
              <a:buClrTx/>
              <a:buSzTx/>
              <a:buFontTx/>
              <a:buNone/>
              <a:defRPr sz="1400">
                <a:solidFill>
                  <a:srgbClr val="8ED4D6"/>
                </a:solidFill>
              </a:defRPr>
            </a:lvl3pPr>
            <a:lvl4pPr marL="0" indent="1371600">
              <a:buClrTx/>
              <a:buSzTx/>
              <a:buFontTx/>
              <a:buNone/>
              <a:defRPr sz="1400">
                <a:solidFill>
                  <a:srgbClr val="8ED4D6"/>
                </a:solidFill>
              </a:defRPr>
            </a:lvl4pPr>
            <a:lvl5pPr marL="0" indent="1828800">
              <a:buClrTx/>
              <a:buSzTx/>
              <a:buFontTx/>
              <a:buNone/>
              <a:defRPr sz="1400">
                <a:solidFill>
                  <a:srgbClr val="8ED4D6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8ED4D6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8ED4D6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8ED4D6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8ED4D6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8ED4D6"/>
                </a:solidFill>
              </a:rPr>
              <a:t>Body Level Five</a:t>
            </a:r>
          </a:p>
        </p:txBody>
      </p:sp>
      <p:sp>
        <p:nvSpPr>
          <p:cNvPr id="93" name="Shape 93"/>
          <p:cNvSpPr/>
          <p:nvPr/>
        </p:nvSpPr>
        <p:spPr>
          <a:xfrm>
            <a:off x="7745644" y="0"/>
            <a:ext cx="685801" cy="1099458"/>
          </a:xfrm>
          <a:prstGeom prst="rect">
            <a:avLst/>
          </a:prstGeom>
          <a:solidFill>
            <a:srgbClr val="44B7B9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94" name="Shape 9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roup 106"/>
          <p:cNvGrpSpPr/>
          <p:nvPr/>
        </p:nvGrpSpPr>
        <p:grpSpPr>
          <a:xfrm>
            <a:off x="-1588" y="0"/>
            <a:ext cx="9145589" cy="6860799"/>
            <a:chOff x="0" y="0"/>
            <a:chExt cx="9145588" cy="6860798"/>
          </a:xfrm>
        </p:grpSpPr>
        <p:sp>
          <p:nvSpPr>
            <p:cNvPr id="96" name="Shape 96"/>
            <p:cNvSpPr/>
            <p:nvPr/>
          </p:nvSpPr>
          <p:spPr>
            <a:xfrm>
              <a:off x="1588" y="0"/>
              <a:ext cx="9118833" cy="6858001"/>
            </a:xfrm>
            <a:prstGeom prst="rect">
              <a:avLst/>
            </a:prstGeom>
            <a:blipFill rotWithShape="1">
              <a:blip r:embed="rId2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97" name="Shape 97"/>
            <p:cNvSpPr/>
            <p:nvPr/>
          </p:nvSpPr>
          <p:spPr>
            <a:xfrm>
              <a:off x="1588" y="2895600"/>
              <a:ext cx="2362201" cy="2362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A7E188">
                    <a:alpha val="8000"/>
                  </a:srgbClr>
                </a:gs>
                <a:gs pos="36000">
                  <a:srgbClr val="A7E188">
                    <a:alpha val="8000"/>
                  </a:srgbClr>
                </a:gs>
                <a:gs pos="72000">
                  <a:srgbClr val="A7E188">
                    <a:alpha val="0"/>
                  </a:srgb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98" name="Shape 98"/>
            <p:cNvSpPr/>
            <p:nvPr/>
          </p:nvSpPr>
          <p:spPr>
            <a:xfrm>
              <a:off x="6301020" y="1676400"/>
              <a:ext cx="2819401" cy="2819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A7E188">
                    <a:alpha val="7000"/>
                  </a:srgbClr>
                </a:gs>
                <a:gs pos="36000">
                  <a:srgbClr val="A7E188">
                    <a:alpha val="6000"/>
                  </a:srgbClr>
                </a:gs>
                <a:gs pos="69000">
                  <a:srgbClr val="A7E188">
                    <a:alpha val="0"/>
                  </a:srgb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99" name="Shape 99"/>
            <p:cNvSpPr/>
            <p:nvPr/>
          </p:nvSpPr>
          <p:spPr>
            <a:xfrm>
              <a:off x="5691420" y="0"/>
              <a:ext cx="1600201" cy="160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A7E188">
                    <a:alpha val="14000"/>
                  </a:srgbClr>
                </a:gs>
                <a:gs pos="36000">
                  <a:srgbClr val="A7E188">
                    <a:alpha val="7000"/>
                  </a:srgbClr>
                </a:gs>
                <a:gs pos="73000">
                  <a:srgbClr val="A7E188">
                    <a:alpha val="0"/>
                  </a:srgb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00" name="Shape 100"/>
            <p:cNvSpPr/>
            <p:nvPr/>
          </p:nvSpPr>
          <p:spPr>
            <a:xfrm>
              <a:off x="6301020" y="5870198"/>
              <a:ext cx="990601" cy="990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A7E188">
                    <a:alpha val="14000"/>
                  </a:srgbClr>
                </a:gs>
                <a:gs pos="36000">
                  <a:srgbClr val="A7E188">
                    <a:alpha val="7000"/>
                  </a:srgbClr>
                </a:gs>
                <a:gs pos="66000">
                  <a:srgbClr val="A7E188">
                    <a:alpha val="0"/>
                  </a:srgb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01" name="Shape 101"/>
            <p:cNvSpPr/>
            <p:nvPr/>
          </p:nvSpPr>
          <p:spPr>
            <a:xfrm>
              <a:off x="0" y="2667000"/>
              <a:ext cx="4191001" cy="4191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A7E188">
                    <a:alpha val="11000"/>
                  </a:srgbClr>
                </a:gs>
                <a:gs pos="36000">
                  <a:srgbClr val="A7E188">
                    <a:alpha val="10000"/>
                  </a:srgbClr>
                </a:gs>
                <a:gs pos="75000">
                  <a:srgbClr val="A7E188">
                    <a:alpha val="0"/>
                  </a:srgb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02" name="Shape 102"/>
            <p:cNvSpPr/>
            <p:nvPr/>
          </p:nvSpPr>
          <p:spPr>
            <a:xfrm rot="10204164">
              <a:off x="428375" y="4564239"/>
              <a:ext cx="2377691" cy="317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2" extrusionOk="0">
                  <a:moveTo>
                    <a:pt x="184" y="10323"/>
                  </a:moveTo>
                  <a:cubicBezTo>
                    <a:pt x="3750" y="15945"/>
                    <a:pt x="16252" y="21600"/>
                    <a:pt x="21509" y="21571"/>
                  </a:cubicBezTo>
                  <a:cubicBezTo>
                    <a:pt x="21576" y="7983"/>
                    <a:pt x="21533" y="13589"/>
                    <a:pt x="21600" y="0"/>
                  </a:cubicBezTo>
                  <a:lnTo>
                    <a:pt x="20881" y="832"/>
                  </a:lnTo>
                  <a:lnTo>
                    <a:pt x="20161" y="1631"/>
                  </a:lnTo>
                  <a:lnTo>
                    <a:pt x="19442" y="2405"/>
                  </a:lnTo>
                  <a:lnTo>
                    <a:pt x="18721" y="3070"/>
                  </a:lnTo>
                  <a:lnTo>
                    <a:pt x="17999" y="3739"/>
                  </a:lnTo>
                  <a:lnTo>
                    <a:pt x="17278" y="4366"/>
                  </a:lnTo>
                  <a:lnTo>
                    <a:pt x="16565" y="4901"/>
                  </a:lnTo>
                  <a:lnTo>
                    <a:pt x="15839" y="5402"/>
                  </a:lnTo>
                  <a:lnTo>
                    <a:pt x="15120" y="5871"/>
                  </a:lnTo>
                  <a:lnTo>
                    <a:pt x="14414" y="6270"/>
                  </a:lnTo>
                  <a:lnTo>
                    <a:pt x="13694" y="6670"/>
                  </a:lnTo>
                  <a:lnTo>
                    <a:pt x="12988" y="7008"/>
                  </a:lnTo>
                  <a:lnTo>
                    <a:pt x="12282" y="7273"/>
                  </a:lnTo>
                  <a:lnTo>
                    <a:pt x="11575" y="7542"/>
                  </a:lnTo>
                  <a:lnTo>
                    <a:pt x="10878" y="7771"/>
                  </a:lnTo>
                  <a:lnTo>
                    <a:pt x="10189" y="7942"/>
                  </a:lnTo>
                  <a:lnTo>
                    <a:pt x="9495" y="8072"/>
                  </a:lnTo>
                  <a:lnTo>
                    <a:pt x="8811" y="8207"/>
                  </a:lnTo>
                  <a:lnTo>
                    <a:pt x="8135" y="8272"/>
                  </a:lnTo>
                  <a:lnTo>
                    <a:pt x="7461" y="8342"/>
                  </a:lnTo>
                  <a:lnTo>
                    <a:pt x="6793" y="8370"/>
                  </a:lnTo>
                  <a:lnTo>
                    <a:pt x="6132" y="8342"/>
                  </a:lnTo>
                  <a:lnTo>
                    <a:pt x="5480" y="8342"/>
                  </a:lnTo>
                  <a:lnTo>
                    <a:pt x="4834" y="8272"/>
                  </a:lnTo>
                  <a:lnTo>
                    <a:pt x="4197" y="8170"/>
                  </a:lnTo>
                  <a:lnTo>
                    <a:pt x="3570" y="8072"/>
                  </a:lnTo>
                  <a:lnTo>
                    <a:pt x="2955" y="7971"/>
                  </a:lnTo>
                  <a:lnTo>
                    <a:pt x="2344" y="7807"/>
                  </a:lnTo>
                  <a:lnTo>
                    <a:pt x="1741" y="7636"/>
                  </a:lnTo>
                  <a:lnTo>
                    <a:pt x="1151" y="7473"/>
                  </a:lnTo>
                  <a:lnTo>
                    <a:pt x="0" y="7037"/>
                  </a:lnTo>
                  <a:cubicBezTo>
                    <a:pt x="60" y="8134"/>
                    <a:pt x="123" y="9226"/>
                    <a:pt x="184" y="10323"/>
                  </a:cubicBezTo>
                  <a:close/>
                </a:path>
              </a:pathLst>
            </a:custGeom>
            <a:solidFill>
              <a:srgbClr val="44B7B9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03" name="Shape 103"/>
            <p:cNvSpPr/>
            <p:nvPr/>
          </p:nvSpPr>
          <p:spPr>
            <a:xfrm>
              <a:off x="423091" y="402165"/>
              <a:ext cx="8327940" cy="3141136"/>
            </a:xfrm>
            <a:prstGeom prst="rect">
              <a:avLst/>
            </a:prstGeom>
            <a:solidFill>
              <a:srgbClr val="44B7B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04" name="Shape 104"/>
            <p:cNvSpPr/>
            <p:nvPr/>
          </p:nvSpPr>
          <p:spPr>
            <a:xfrm rot="10800000">
              <a:off x="485902" y="2670079"/>
              <a:ext cx="8182838" cy="21305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5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594" y="21519"/>
                  </a:lnTo>
                  <a:cubicBezTo>
                    <a:pt x="21587" y="18284"/>
                    <a:pt x="21600" y="21488"/>
                    <a:pt x="21594" y="21521"/>
                  </a:cubicBezTo>
                  <a:cubicBezTo>
                    <a:pt x="21587" y="16151"/>
                    <a:pt x="21578" y="10783"/>
                    <a:pt x="21572" y="5413"/>
                  </a:cubicBezTo>
                  <a:lnTo>
                    <a:pt x="21572" y="0"/>
                  </a:lnTo>
                  <a:lnTo>
                    <a:pt x="20587" y="568"/>
                  </a:lnTo>
                  <a:lnTo>
                    <a:pt x="19616" y="1071"/>
                  </a:lnTo>
                  <a:lnTo>
                    <a:pt x="18631" y="1502"/>
                  </a:lnTo>
                  <a:lnTo>
                    <a:pt x="17657" y="1902"/>
                  </a:lnTo>
                  <a:lnTo>
                    <a:pt x="16683" y="2209"/>
                  </a:lnTo>
                  <a:lnTo>
                    <a:pt x="15718" y="2440"/>
                  </a:lnTo>
                  <a:lnTo>
                    <a:pt x="14753" y="2640"/>
                  </a:lnTo>
                  <a:lnTo>
                    <a:pt x="13805" y="2775"/>
                  </a:lnTo>
                  <a:lnTo>
                    <a:pt x="12874" y="2871"/>
                  </a:lnTo>
                  <a:lnTo>
                    <a:pt x="11950" y="2905"/>
                  </a:lnTo>
                  <a:lnTo>
                    <a:pt x="10168" y="2905"/>
                  </a:lnTo>
                  <a:lnTo>
                    <a:pt x="9309" y="2842"/>
                  </a:lnTo>
                  <a:lnTo>
                    <a:pt x="8471" y="2741"/>
                  </a:lnTo>
                  <a:lnTo>
                    <a:pt x="7661" y="2607"/>
                  </a:lnTo>
                  <a:lnTo>
                    <a:pt x="6882" y="2472"/>
                  </a:lnTo>
                  <a:lnTo>
                    <a:pt x="6133" y="2303"/>
                  </a:lnTo>
                  <a:lnTo>
                    <a:pt x="5409" y="2142"/>
                  </a:lnTo>
                  <a:lnTo>
                    <a:pt x="4733" y="1942"/>
                  </a:lnTo>
                  <a:lnTo>
                    <a:pt x="4079" y="1740"/>
                  </a:lnTo>
                  <a:lnTo>
                    <a:pt x="2906" y="1300"/>
                  </a:lnTo>
                  <a:lnTo>
                    <a:pt x="1905" y="898"/>
                  </a:lnTo>
                  <a:lnTo>
                    <a:pt x="1103" y="568"/>
                  </a:lnTo>
                  <a:lnTo>
                    <a:pt x="505" y="2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B7B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05" name="Shape 105"/>
            <p:cNvSpPr/>
            <p:nvPr/>
          </p:nvSpPr>
          <p:spPr>
            <a:xfrm>
              <a:off x="1588" y="0"/>
              <a:ext cx="9144001" cy="6858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20415" y="20020"/>
                  </a:moveTo>
                  <a:lnTo>
                    <a:pt x="1215" y="20020"/>
                  </a:lnTo>
                  <a:lnTo>
                    <a:pt x="1215" y="1620"/>
                  </a:lnTo>
                  <a:lnTo>
                    <a:pt x="20415" y="1620"/>
                  </a:lnTo>
                  <a:lnTo>
                    <a:pt x="20415" y="2002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</p:grpSp>
      <p:sp>
        <p:nvSpPr>
          <p:cNvPr id="107" name="Shape 107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5" cy="566739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4B7B9"/>
                </a:solidFill>
              </a:rPr>
              <a:t>Title Text</a:t>
            </a:r>
          </a:p>
        </p:txBody>
      </p:sp>
      <p:sp>
        <p:nvSpPr>
          <p:cNvPr id="108" name="Shape 108"/>
          <p:cNvSpPr>
            <a:spLocks noGrp="1"/>
          </p:cNvSpPr>
          <p:nvPr>
            <p:ph type="body" idx="1"/>
          </p:nvPr>
        </p:nvSpPr>
        <p:spPr>
          <a:xfrm>
            <a:off x="866440" y="5528192"/>
            <a:ext cx="6422005" cy="493713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 sz="1200">
                <a:solidFill>
                  <a:srgbClr val="8ED4D6"/>
                </a:solidFill>
              </a:defRPr>
            </a:lvl1pPr>
            <a:lvl2pPr marL="0" indent="457200">
              <a:buClrTx/>
              <a:buSzTx/>
              <a:buFontTx/>
              <a:buNone/>
              <a:defRPr sz="1200">
                <a:solidFill>
                  <a:srgbClr val="8ED4D6"/>
                </a:solidFill>
              </a:defRPr>
            </a:lvl2pPr>
            <a:lvl3pPr marL="0" indent="914400">
              <a:buClrTx/>
              <a:buSzTx/>
              <a:buFontTx/>
              <a:buNone/>
              <a:defRPr sz="1200">
                <a:solidFill>
                  <a:srgbClr val="8ED4D6"/>
                </a:solidFill>
              </a:defRPr>
            </a:lvl3pPr>
            <a:lvl4pPr marL="0" indent="1371600">
              <a:buClrTx/>
              <a:buSzTx/>
              <a:buFontTx/>
              <a:buNone/>
              <a:defRPr sz="1200">
                <a:solidFill>
                  <a:srgbClr val="8ED4D6"/>
                </a:solidFill>
              </a:defRPr>
            </a:lvl4pPr>
            <a:lvl5pPr marL="0" indent="1828800">
              <a:buClrTx/>
              <a:buSzTx/>
              <a:buFontTx/>
              <a:buNone/>
              <a:defRPr sz="1200">
                <a:solidFill>
                  <a:srgbClr val="8ED4D6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8ED4D6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8ED4D6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8ED4D6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8ED4D6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8ED4D6"/>
                </a:solidFill>
              </a:rPr>
              <a:t>Body Level Five</a:t>
            </a:r>
          </a:p>
        </p:txBody>
      </p:sp>
      <p:sp>
        <p:nvSpPr>
          <p:cNvPr id="109" name="Shape 109"/>
          <p:cNvSpPr/>
          <p:nvPr/>
        </p:nvSpPr>
        <p:spPr>
          <a:xfrm>
            <a:off x="7745644" y="0"/>
            <a:ext cx="685801" cy="1099458"/>
          </a:xfrm>
          <a:prstGeom prst="rect">
            <a:avLst/>
          </a:prstGeom>
          <a:solidFill>
            <a:srgbClr val="44B7B9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B7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1"/>
          <p:cNvGrpSpPr/>
          <p:nvPr/>
        </p:nvGrpSpPr>
        <p:grpSpPr>
          <a:xfrm>
            <a:off x="-1588" y="0"/>
            <a:ext cx="9145589" cy="6860799"/>
            <a:chOff x="0" y="0"/>
            <a:chExt cx="9145588" cy="6860798"/>
          </a:xfrm>
        </p:grpSpPr>
        <p:sp>
          <p:nvSpPr>
            <p:cNvPr id="2" name="Shape 2"/>
            <p:cNvSpPr/>
            <p:nvPr/>
          </p:nvSpPr>
          <p:spPr>
            <a:xfrm>
              <a:off x="1588" y="0"/>
              <a:ext cx="9118833" cy="6858001"/>
            </a:xfrm>
            <a:prstGeom prst="rect">
              <a:avLst/>
            </a:prstGeom>
            <a:blipFill rotWithShape="1">
              <a:blip r:embed="rId18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3" name="Shape 3"/>
            <p:cNvSpPr/>
            <p:nvPr/>
          </p:nvSpPr>
          <p:spPr>
            <a:xfrm>
              <a:off x="1588" y="2895600"/>
              <a:ext cx="2362201" cy="2362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A7E188">
                    <a:alpha val="8000"/>
                  </a:srgbClr>
                </a:gs>
                <a:gs pos="36000">
                  <a:srgbClr val="A7E188">
                    <a:alpha val="8000"/>
                  </a:srgbClr>
                </a:gs>
                <a:gs pos="72000">
                  <a:srgbClr val="A7E188">
                    <a:alpha val="0"/>
                  </a:srgb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4" name="Shape 4"/>
            <p:cNvSpPr/>
            <p:nvPr/>
          </p:nvSpPr>
          <p:spPr>
            <a:xfrm>
              <a:off x="6301020" y="1676400"/>
              <a:ext cx="2819401" cy="2819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A7E188">
                    <a:alpha val="7000"/>
                  </a:srgbClr>
                </a:gs>
                <a:gs pos="36000">
                  <a:srgbClr val="A7E188">
                    <a:alpha val="6000"/>
                  </a:srgbClr>
                </a:gs>
                <a:gs pos="69000">
                  <a:srgbClr val="A7E188">
                    <a:alpha val="0"/>
                  </a:srgb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5" name="Shape 5"/>
            <p:cNvSpPr/>
            <p:nvPr/>
          </p:nvSpPr>
          <p:spPr>
            <a:xfrm>
              <a:off x="5691420" y="0"/>
              <a:ext cx="1600201" cy="160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A7E188">
                    <a:alpha val="14000"/>
                  </a:srgbClr>
                </a:gs>
                <a:gs pos="36000">
                  <a:srgbClr val="A7E188">
                    <a:alpha val="7000"/>
                  </a:srgbClr>
                </a:gs>
                <a:gs pos="73000">
                  <a:srgbClr val="A7E188">
                    <a:alpha val="0"/>
                  </a:srgb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6" name="Shape 6"/>
            <p:cNvSpPr/>
            <p:nvPr/>
          </p:nvSpPr>
          <p:spPr>
            <a:xfrm>
              <a:off x="6301020" y="5870198"/>
              <a:ext cx="990601" cy="990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A7E188">
                    <a:alpha val="14000"/>
                  </a:srgbClr>
                </a:gs>
                <a:gs pos="36000">
                  <a:srgbClr val="A7E188">
                    <a:alpha val="7000"/>
                  </a:srgbClr>
                </a:gs>
                <a:gs pos="66000">
                  <a:srgbClr val="A7E188">
                    <a:alpha val="0"/>
                  </a:srgb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7" name="Shape 7"/>
            <p:cNvSpPr/>
            <p:nvPr/>
          </p:nvSpPr>
          <p:spPr>
            <a:xfrm>
              <a:off x="0" y="2667000"/>
              <a:ext cx="4191001" cy="4191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A7E188">
                    <a:alpha val="11000"/>
                  </a:srgbClr>
                </a:gs>
                <a:gs pos="36000">
                  <a:srgbClr val="A7E188">
                    <a:alpha val="10000"/>
                  </a:srgbClr>
                </a:gs>
                <a:gs pos="75000">
                  <a:srgbClr val="A7E188">
                    <a:alpha val="0"/>
                  </a:srgb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8" name="Shape 8"/>
            <p:cNvSpPr/>
            <p:nvPr/>
          </p:nvSpPr>
          <p:spPr>
            <a:xfrm rot="21010067">
              <a:off x="6361534" y="1790293"/>
              <a:ext cx="2377691" cy="317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2" extrusionOk="0">
                  <a:moveTo>
                    <a:pt x="184" y="10323"/>
                  </a:moveTo>
                  <a:cubicBezTo>
                    <a:pt x="3750" y="15945"/>
                    <a:pt x="16252" y="21600"/>
                    <a:pt x="21509" y="21571"/>
                  </a:cubicBezTo>
                  <a:cubicBezTo>
                    <a:pt x="21576" y="7983"/>
                    <a:pt x="21533" y="13589"/>
                    <a:pt x="21600" y="0"/>
                  </a:cubicBezTo>
                  <a:lnTo>
                    <a:pt x="20881" y="832"/>
                  </a:lnTo>
                  <a:lnTo>
                    <a:pt x="20161" y="1631"/>
                  </a:lnTo>
                  <a:lnTo>
                    <a:pt x="19442" y="2405"/>
                  </a:lnTo>
                  <a:lnTo>
                    <a:pt x="18721" y="3070"/>
                  </a:lnTo>
                  <a:lnTo>
                    <a:pt x="17999" y="3739"/>
                  </a:lnTo>
                  <a:lnTo>
                    <a:pt x="17278" y="4366"/>
                  </a:lnTo>
                  <a:lnTo>
                    <a:pt x="16565" y="4901"/>
                  </a:lnTo>
                  <a:lnTo>
                    <a:pt x="15839" y="5402"/>
                  </a:lnTo>
                  <a:lnTo>
                    <a:pt x="15120" y="5871"/>
                  </a:lnTo>
                  <a:lnTo>
                    <a:pt x="14414" y="6270"/>
                  </a:lnTo>
                  <a:lnTo>
                    <a:pt x="13694" y="6670"/>
                  </a:lnTo>
                  <a:lnTo>
                    <a:pt x="12988" y="7008"/>
                  </a:lnTo>
                  <a:lnTo>
                    <a:pt x="12282" y="7273"/>
                  </a:lnTo>
                  <a:lnTo>
                    <a:pt x="11575" y="7542"/>
                  </a:lnTo>
                  <a:lnTo>
                    <a:pt x="10878" y="7771"/>
                  </a:lnTo>
                  <a:lnTo>
                    <a:pt x="10189" y="7942"/>
                  </a:lnTo>
                  <a:lnTo>
                    <a:pt x="9495" y="8072"/>
                  </a:lnTo>
                  <a:lnTo>
                    <a:pt x="8811" y="8207"/>
                  </a:lnTo>
                  <a:lnTo>
                    <a:pt x="8135" y="8272"/>
                  </a:lnTo>
                  <a:lnTo>
                    <a:pt x="7461" y="8342"/>
                  </a:lnTo>
                  <a:lnTo>
                    <a:pt x="6793" y="8370"/>
                  </a:lnTo>
                  <a:lnTo>
                    <a:pt x="6132" y="8342"/>
                  </a:lnTo>
                  <a:lnTo>
                    <a:pt x="5480" y="8342"/>
                  </a:lnTo>
                  <a:lnTo>
                    <a:pt x="4834" y="8272"/>
                  </a:lnTo>
                  <a:lnTo>
                    <a:pt x="4197" y="8170"/>
                  </a:lnTo>
                  <a:lnTo>
                    <a:pt x="3570" y="8072"/>
                  </a:lnTo>
                  <a:lnTo>
                    <a:pt x="2955" y="7971"/>
                  </a:lnTo>
                  <a:lnTo>
                    <a:pt x="2344" y="7807"/>
                  </a:lnTo>
                  <a:lnTo>
                    <a:pt x="1741" y="7636"/>
                  </a:lnTo>
                  <a:lnTo>
                    <a:pt x="1151" y="7473"/>
                  </a:lnTo>
                  <a:lnTo>
                    <a:pt x="0" y="7037"/>
                  </a:lnTo>
                  <a:cubicBezTo>
                    <a:pt x="60" y="8134"/>
                    <a:pt x="123" y="9226"/>
                    <a:pt x="184" y="10323"/>
                  </a:cubicBezTo>
                  <a:close/>
                </a:path>
              </a:pathLst>
            </a:custGeom>
            <a:solidFill>
              <a:srgbClr val="44B7B9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9" name="Shape 9"/>
            <p:cNvSpPr/>
            <p:nvPr/>
          </p:nvSpPr>
          <p:spPr>
            <a:xfrm>
              <a:off x="486611" y="1856450"/>
              <a:ext cx="8173955" cy="45352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20616" y="267"/>
                  </a:lnTo>
                  <a:lnTo>
                    <a:pt x="19640" y="502"/>
                  </a:lnTo>
                  <a:lnTo>
                    <a:pt x="18656" y="706"/>
                  </a:lnTo>
                  <a:lnTo>
                    <a:pt x="17681" y="895"/>
                  </a:lnTo>
                  <a:lnTo>
                    <a:pt x="16705" y="1036"/>
                  </a:lnTo>
                  <a:lnTo>
                    <a:pt x="15738" y="1146"/>
                  </a:lnTo>
                  <a:lnTo>
                    <a:pt x="14772" y="1240"/>
                  </a:lnTo>
                  <a:lnTo>
                    <a:pt x="13822" y="1303"/>
                  </a:lnTo>
                  <a:lnTo>
                    <a:pt x="12890" y="1350"/>
                  </a:lnTo>
                  <a:lnTo>
                    <a:pt x="11967" y="1366"/>
                  </a:lnTo>
                  <a:lnTo>
                    <a:pt x="10182" y="1366"/>
                  </a:lnTo>
                  <a:lnTo>
                    <a:pt x="9319" y="1334"/>
                  </a:lnTo>
                  <a:lnTo>
                    <a:pt x="8483" y="1287"/>
                  </a:lnTo>
                  <a:lnTo>
                    <a:pt x="7673" y="1224"/>
                  </a:lnTo>
                  <a:lnTo>
                    <a:pt x="6889" y="1162"/>
                  </a:lnTo>
                  <a:lnTo>
                    <a:pt x="6140" y="1083"/>
                  </a:lnTo>
                  <a:lnTo>
                    <a:pt x="5417" y="1005"/>
                  </a:lnTo>
                  <a:lnTo>
                    <a:pt x="4738" y="910"/>
                  </a:lnTo>
                  <a:lnTo>
                    <a:pt x="4085" y="816"/>
                  </a:lnTo>
                  <a:lnTo>
                    <a:pt x="2909" y="612"/>
                  </a:lnTo>
                  <a:lnTo>
                    <a:pt x="1907" y="424"/>
                  </a:lnTo>
                  <a:lnTo>
                    <a:pt x="1106" y="267"/>
                  </a:lnTo>
                  <a:lnTo>
                    <a:pt x="505" y="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B7B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0" name="Shape 10"/>
            <p:cNvSpPr/>
            <p:nvPr/>
          </p:nvSpPr>
          <p:spPr>
            <a:xfrm>
              <a:off x="1588" y="0"/>
              <a:ext cx="9144001" cy="6858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20415" y="20020"/>
                  </a:moveTo>
                  <a:lnTo>
                    <a:pt x="1215" y="20020"/>
                  </a:lnTo>
                  <a:lnTo>
                    <a:pt x="1215" y="1620"/>
                  </a:lnTo>
                  <a:lnTo>
                    <a:pt x="20415" y="1620"/>
                  </a:lnTo>
                  <a:lnTo>
                    <a:pt x="20415" y="2002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</p:grpSp>
      <p:sp>
        <p:nvSpPr>
          <p:cNvPr id="12" name="Shape 12"/>
          <p:cNvSpPr/>
          <p:nvPr/>
        </p:nvSpPr>
        <p:spPr>
          <a:xfrm>
            <a:off x="7745644" y="0"/>
            <a:ext cx="685801" cy="1099458"/>
          </a:xfrm>
          <a:prstGeom prst="rect">
            <a:avLst/>
          </a:prstGeom>
          <a:solidFill>
            <a:srgbClr val="44B7B9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865970" y="74860"/>
            <a:ext cx="6343673" cy="2414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44B7B9"/>
                </a:solidFill>
              </a:rPr>
              <a:t>Title Text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1" cy="4368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7A7A7A"/>
                </a:solidFill>
              </a:rPr>
              <a:t>Body Level One</a:t>
            </a:r>
          </a:p>
          <a:p>
            <a:pPr lvl="1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7A7A7A"/>
                </a:solidFill>
              </a:rPr>
              <a:t>Body Level Two</a:t>
            </a:r>
          </a:p>
          <a:p>
            <a:pPr lvl="2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7A7A7A"/>
                </a:solidFill>
              </a:rPr>
              <a:t>Body Level Three</a:t>
            </a:r>
          </a:p>
          <a:p>
            <a:pPr lvl="3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7A7A7A"/>
                </a:solidFill>
              </a:rPr>
              <a:t>Body Level Four</a:t>
            </a:r>
          </a:p>
          <a:p>
            <a:pPr lvl="4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7A7A7A"/>
                </a:solidFill>
              </a:rPr>
              <a:t>Body Level Five</a:t>
            </a:r>
          </a:p>
        </p:txBody>
      </p:sp>
      <p:sp>
        <p:nvSpPr>
          <p:cNvPr id="15" name="Shape 15"/>
          <p:cNvSpPr>
            <a:spLocks noGrp="1"/>
          </p:cNvSpPr>
          <p:nvPr>
            <p:ph type="sldNum" sz="quarter" idx="2"/>
          </p:nvPr>
        </p:nvSpPr>
        <p:spPr>
          <a:xfrm>
            <a:off x="7678615" y="540177"/>
            <a:ext cx="791309" cy="523241"/>
          </a:xfrm>
          <a:prstGeom prst="rect">
            <a:avLst/>
          </a:prstGeom>
          <a:ln w="12700">
            <a:miter lim="400000"/>
          </a:ln>
        </p:spPr>
        <p:txBody>
          <a:bodyPr lIns="45719" rIns="45719" anchor="b">
            <a:spAutoFit/>
          </a:bodyPr>
          <a:lstStyle>
            <a:lvl1pPr algn="ctr">
              <a:defRPr sz="2800">
                <a:solidFill>
                  <a:srgbClr val="44B7B9"/>
                </a:solidFill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</p:sldLayoutIdLst>
  <p:transition spd="med"/>
  <p:txStyles>
    <p:titleStyle>
      <a:lvl1pPr defTabSz="457200">
        <a:defRPr sz="3200">
          <a:solidFill>
            <a:srgbClr val="44B7B9"/>
          </a:solidFill>
          <a:latin typeface="Century Gothic"/>
          <a:ea typeface="Century Gothic"/>
          <a:cs typeface="Century Gothic"/>
          <a:sym typeface="Century Gothic"/>
        </a:defRPr>
      </a:lvl1pPr>
      <a:lvl2pPr defTabSz="457200">
        <a:defRPr sz="3200">
          <a:solidFill>
            <a:srgbClr val="44B7B9"/>
          </a:solidFill>
          <a:latin typeface="Century Gothic"/>
          <a:ea typeface="Century Gothic"/>
          <a:cs typeface="Century Gothic"/>
          <a:sym typeface="Century Gothic"/>
        </a:defRPr>
      </a:lvl2pPr>
      <a:lvl3pPr defTabSz="457200">
        <a:defRPr sz="3200">
          <a:solidFill>
            <a:srgbClr val="44B7B9"/>
          </a:solidFill>
          <a:latin typeface="Century Gothic"/>
          <a:ea typeface="Century Gothic"/>
          <a:cs typeface="Century Gothic"/>
          <a:sym typeface="Century Gothic"/>
        </a:defRPr>
      </a:lvl3pPr>
      <a:lvl4pPr defTabSz="457200">
        <a:defRPr sz="3200">
          <a:solidFill>
            <a:srgbClr val="44B7B9"/>
          </a:solidFill>
          <a:latin typeface="Century Gothic"/>
          <a:ea typeface="Century Gothic"/>
          <a:cs typeface="Century Gothic"/>
          <a:sym typeface="Century Gothic"/>
        </a:defRPr>
      </a:lvl4pPr>
      <a:lvl5pPr defTabSz="457200">
        <a:defRPr sz="3200">
          <a:solidFill>
            <a:srgbClr val="44B7B9"/>
          </a:solidFill>
          <a:latin typeface="Century Gothic"/>
          <a:ea typeface="Century Gothic"/>
          <a:cs typeface="Century Gothic"/>
          <a:sym typeface="Century Gothic"/>
        </a:defRPr>
      </a:lvl5pPr>
      <a:lvl6pPr defTabSz="457200">
        <a:defRPr sz="3200">
          <a:solidFill>
            <a:srgbClr val="44B7B9"/>
          </a:solidFill>
          <a:latin typeface="Century Gothic"/>
          <a:ea typeface="Century Gothic"/>
          <a:cs typeface="Century Gothic"/>
          <a:sym typeface="Century Gothic"/>
        </a:defRPr>
      </a:lvl6pPr>
      <a:lvl7pPr defTabSz="457200">
        <a:defRPr sz="3200">
          <a:solidFill>
            <a:srgbClr val="44B7B9"/>
          </a:solidFill>
          <a:latin typeface="Century Gothic"/>
          <a:ea typeface="Century Gothic"/>
          <a:cs typeface="Century Gothic"/>
          <a:sym typeface="Century Gothic"/>
        </a:defRPr>
      </a:lvl7pPr>
      <a:lvl8pPr defTabSz="457200">
        <a:defRPr sz="3200">
          <a:solidFill>
            <a:srgbClr val="44B7B9"/>
          </a:solidFill>
          <a:latin typeface="Century Gothic"/>
          <a:ea typeface="Century Gothic"/>
          <a:cs typeface="Century Gothic"/>
          <a:sym typeface="Century Gothic"/>
        </a:defRPr>
      </a:lvl8pPr>
      <a:lvl9pPr defTabSz="457200">
        <a:defRPr sz="3200">
          <a:solidFill>
            <a:srgbClr val="44B7B9"/>
          </a:solidFill>
          <a:latin typeface="Century Gothic"/>
          <a:ea typeface="Century Gothic"/>
          <a:cs typeface="Century Gothic"/>
          <a:sym typeface="Century Gothic"/>
        </a:defRPr>
      </a:lvl9pPr>
    </p:titleStyle>
    <p:bodyStyle>
      <a:lvl1pPr marL="342900" indent="-342900" defTabSz="457200">
        <a:spcBef>
          <a:spcPts val="1000"/>
        </a:spcBef>
        <a:buClr>
          <a:srgbClr val="44B7B9"/>
        </a:buClr>
        <a:buSzPct val="80000"/>
        <a:buFont typeface="Wingdings 3"/>
        <a:buChar char=""/>
        <a:defRPr>
          <a:solidFill>
            <a:srgbClr val="7A7A7A"/>
          </a:solidFill>
          <a:latin typeface="Century Gothic"/>
          <a:ea typeface="Century Gothic"/>
          <a:cs typeface="Century Gothic"/>
          <a:sym typeface="Century Gothic"/>
        </a:defRPr>
      </a:lvl1pPr>
      <a:lvl2pPr marL="721233" indent="-318897" defTabSz="457200">
        <a:spcBef>
          <a:spcPts val="1000"/>
        </a:spcBef>
        <a:buClr>
          <a:srgbClr val="44B7B9"/>
        </a:buClr>
        <a:buSzPct val="80000"/>
        <a:buFont typeface="Wingdings 3"/>
        <a:buChar char=""/>
        <a:defRPr>
          <a:solidFill>
            <a:srgbClr val="7A7A7A"/>
          </a:solidFill>
          <a:latin typeface="Century Gothic"/>
          <a:ea typeface="Century Gothic"/>
          <a:cs typeface="Century Gothic"/>
          <a:sym typeface="Century Gothic"/>
        </a:defRPr>
      </a:lvl2pPr>
      <a:lvl3pPr marL="1025434" indent="-293914" defTabSz="457200">
        <a:spcBef>
          <a:spcPts val="1000"/>
        </a:spcBef>
        <a:buClr>
          <a:srgbClr val="44B7B9"/>
        </a:buClr>
        <a:buSzPct val="80000"/>
        <a:buFont typeface="Wingdings 3"/>
        <a:buChar char=""/>
        <a:defRPr>
          <a:solidFill>
            <a:srgbClr val="7A7A7A"/>
          </a:solidFill>
          <a:latin typeface="Century Gothic"/>
          <a:ea typeface="Century Gothic"/>
          <a:cs typeface="Century Gothic"/>
          <a:sym typeface="Century Gothic"/>
        </a:defRPr>
      </a:lvl3pPr>
      <a:lvl4pPr marL="1348739" indent="-342900" defTabSz="457200">
        <a:spcBef>
          <a:spcPts val="1000"/>
        </a:spcBef>
        <a:buClr>
          <a:srgbClr val="44B7B9"/>
        </a:buClr>
        <a:buSzPct val="80000"/>
        <a:buFont typeface="Wingdings 3"/>
        <a:buChar char=""/>
        <a:defRPr>
          <a:solidFill>
            <a:srgbClr val="7A7A7A"/>
          </a:solidFill>
          <a:latin typeface="Century Gothic"/>
          <a:ea typeface="Century Gothic"/>
          <a:cs typeface="Century Gothic"/>
          <a:sym typeface="Century Gothic"/>
        </a:defRPr>
      </a:lvl4pPr>
      <a:lvl5pPr marL="1623060" indent="-342900" defTabSz="457200">
        <a:spcBef>
          <a:spcPts val="1000"/>
        </a:spcBef>
        <a:buClr>
          <a:srgbClr val="44B7B9"/>
        </a:buClr>
        <a:buSzPct val="80000"/>
        <a:buFont typeface="Wingdings 3"/>
        <a:buChar char=""/>
        <a:defRPr>
          <a:solidFill>
            <a:srgbClr val="7A7A7A"/>
          </a:solidFill>
          <a:latin typeface="Century Gothic"/>
          <a:ea typeface="Century Gothic"/>
          <a:cs typeface="Century Gothic"/>
          <a:sym typeface="Century Gothic"/>
        </a:defRPr>
      </a:lvl5pPr>
      <a:lvl6pPr marL="1928900" indent="-342900" defTabSz="457200">
        <a:spcBef>
          <a:spcPts val="1000"/>
        </a:spcBef>
        <a:buClr>
          <a:srgbClr val="44B7B9"/>
        </a:buClr>
        <a:buSzPct val="80000"/>
        <a:buFont typeface="Wingdings 3"/>
        <a:buChar char=""/>
        <a:defRPr>
          <a:solidFill>
            <a:srgbClr val="7A7A7A"/>
          </a:solidFill>
          <a:latin typeface="Century Gothic"/>
          <a:ea typeface="Century Gothic"/>
          <a:cs typeface="Century Gothic"/>
          <a:sym typeface="Century Gothic"/>
        </a:defRPr>
      </a:lvl6pPr>
      <a:lvl7pPr marL="2186100" indent="-342900" defTabSz="457200">
        <a:spcBef>
          <a:spcPts val="1000"/>
        </a:spcBef>
        <a:buClr>
          <a:srgbClr val="44B7B9"/>
        </a:buClr>
        <a:buSzPct val="80000"/>
        <a:buFont typeface="Wingdings 3"/>
        <a:buChar char=""/>
        <a:defRPr>
          <a:solidFill>
            <a:srgbClr val="7A7A7A"/>
          </a:solidFill>
          <a:latin typeface="Century Gothic"/>
          <a:ea typeface="Century Gothic"/>
          <a:cs typeface="Century Gothic"/>
          <a:sym typeface="Century Gothic"/>
        </a:defRPr>
      </a:lvl7pPr>
      <a:lvl8pPr marL="2373299" indent="-342900" defTabSz="457200">
        <a:spcBef>
          <a:spcPts val="1000"/>
        </a:spcBef>
        <a:buClr>
          <a:srgbClr val="44B7B9"/>
        </a:buClr>
        <a:buSzPct val="80000"/>
        <a:buFont typeface="Wingdings 3"/>
        <a:buChar char=""/>
        <a:defRPr>
          <a:solidFill>
            <a:srgbClr val="7A7A7A"/>
          </a:solidFill>
          <a:latin typeface="Century Gothic"/>
          <a:ea typeface="Century Gothic"/>
          <a:cs typeface="Century Gothic"/>
          <a:sym typeface="Century Gothic"/>
        </a:defRPr>
      </a:lvl8pPr>
      <a:lvl9pPr marL="2600499" indent="-342900" defTabSz="457200">
        <a:spcBef>
          <a:spcPts val="1000"/>
        </a:spcBef>
        <a:buClr>
          <a:srgbClr val="44B7B9"/>
        </a:buClr>
        <a:buSzPct val="80000"/>
        <a:buFont typeface="Wingdings 3"/>
        <a:buChar char=""/>
        <a:defRPr>
          <a:solidFill>
            <a:srgbClr val="7A7A7A"/>
          </a:solidFill>
          <a:latin typeface="Century Gothic"/>
          <a:ea typeface="Century Gothic"/>
          <a:cs typeface="Century Gothic"/>
          <a:sym typeface="Century Gothic"/>
        </a:defRPr>
      </a:lvl9pPr>
    </p:bodyStyle>
    <p:otherStyle>
      <a:lvl1pPr algn="ctr">
        <a:defRPr sz="2800">
          <a:solidFill>
            <a:schemeClr val="tx1"/>
          </a:solidFill>
          <a:latin typeface="+mn-lt"/>
          <a:ea typeface="+mn-ea"/>
          <a:cs typeface="+mn-cs"/>
          <a:sym typeface="Century Gothic"/>
        </a:defRPr>
      </a:lvl1pPr>
      <a:lvl2pPr indent="457200" algn="ctr">
        <a:defRPr sz="2800">
          <a:solidFill>
            <a:schemeClr val="tx1"/>
          </a:solidFill>
          <a:latin typeface="+mn-lt"/>
          <a:ea typeface="+mn-ea"/>
          <a:cs typeface="+mn-cs"/>
          <a:sym typeface="Century Gothic"/>
        </a:defRPr>
      </a:lvl2pPr>
      <a:lvl3pPr indent="914400" algn="ctr">
        <a:defRPr sz="2800">
          <a:solidFill>
            <a:schemeClr val="tx1"/>
          </a:solidFill>
          <a:latin typeface="+mn-lt"/>
          <a:ea typeface="+mn-ea"/>
          <a:cs typeface="+mn-cs"/>
          <a:sym typeface="Century Gothic"/>
        </a:defRPr>
      </a:lvl3pPr>
      <a:lvl4pPr indent="1371600" algn="ctr">
        <a:defRPr sz="2800">
          <a:solidFill>
            <a:schemeClr val="tx1"/>
          </a:solidFill>
          <a:latin typeface="+mn-lt"/>
          <a:ea typeface="+mn-ea"/>
          <a:cs typeface="+mn-cs"/>
          <a:sym typeface="Century Gothic"/>
        </a:defRPr>
      </a:lvl4pPr>
      <a:lvl5pPr indent="1828800" algn="ctr">
        <a:defRPr sz="2800">
          <a:solidFill>
            <a:schemeClr val="tx1"/>
          </a:solidFill>
          <a:latin typeface="+mn-lt"/>
          <a:ea typeface="+mn-ea"/>
          <a:cs typeface="+mn-cs"/>
          <a:sym typeface="Century Gothic"/>
        </a:defRPr>
      </a:lvl5pPr>
      <a:lvl6pPr indent="2286000" algn="ctr">
        <a:defRPr sz="2800">
          <a:solidFill>
            <a:schemeClr val="tx1"/>
          </a:solidFill>
          <a:latin typeface="+mn-lt"/>
          <a:ea typeface="+mn-ea"/>
          <a:cs typeface="+mn-cs"/>
          <a:sym typeface="Century Gothic"/>
        </a:defRPr>
      </a:lvl6pPr>
      <a:lvl7pPr indent="2743200" algn="ctr">
        <a:defRPr sz="2800">
          <a:solidFill>
            <a:schemeClr val="tx1"/>
          </a:solidFill>
          <a:latin typeface="+mn-lt"/>
          <a:ea typeface="+mn-ea"/>
          <a:cs typeface="+mn-cs"/>
          <a:sym typeface="Century Gothic"/>
        </a:defRPr>
      </a:lvl7pPr>
      <a:lvl8pPr indent="3200400" algn="ctr">
        <a:defRPr sz="2800">
          <a:solidFill>
            <a:schemeClr val="tx1"/>
          </a:solidFill>
          <a:latin typeface="+mn-lt"/>
          <a:ea typeface="+mn-ea"/>
          <a:cs typeface="+mn-cs"/>
          <a:sym typeface="Century Gothic"/>
        </a:defRPr>
      </a:lvl8pPr>
      <a:lvl9pPr indent="3657600" algn="ctr">
        <a:defRPr sz="2800">
          <a:solidFill>
            <a:schemeClr val="tx1"/>
          </a:solidFill>
          <a:latin typeface="+mn-lt"/>
          <a:ea typeface="+mn-ea"/>
          <a:cs typeface="+mn-cs"/>
          <a:sym typeface="Century Gothic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>
            <a:spLocks noGrp="1"/>
          </p:cNvSpPr>
          <p:nvPr>
            <p:ph type="title"/>
          </p:nvPr>
        </p:nvSpPr>
        <p:spPr>
          <a:xfrm>
            <a:off x="735280" y="2276872"/>
            <a:ext cx="7545509" cy="135421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lang="en-CA" sz="4400" dirty="0" smtClean="0">
                <a:solidFill>
                  <a:srgbClr val="44B7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sym typeface="Helvetica"/>
              </a:rPr>
              <a:t>Campus Mental Health Strategies Series</a:t>
            </a:r>
            <a:endParaRPr sz="4400" i="1" dirty="0">
              <a:solidFill>
                <a:srgbClr val="44B7B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  <a:sym typeface="Helvetica"/>
            </a:endParaRPr>
          </a:p>
        </p:txBody>
      </p:sp>
      <p:pic>
        <p:nvPicPr>
          <p:cNvPr id="195" name="image2.jpg"/>
          <p:cNvPicPr/>
          <p:nvPr/>
        </p:nvPicPr>
        <p:blipFill>
          <a:blip r:embed="rId2">
            <a:extLst/>
          </a:blip>
          <a:srcRect t="26642" b="26446"/>
          <a:stretch>
            <a:fillRect/>
          </a:stretch>
        </p:blipFill>
        <p:spPr>
          <a:xfrm>
            <a:off x="518984" y="5309768"/>
            <a:ext cx="8130745" cy="10505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6" name="image3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55576" y="764704"/>
            <a:ext cx="2728990" cy="775035"/>
          </a:xfrm>
          <a:prstGeom prst="rect">
            <a:avLst/>
          </a:prstGeom>
          <a:ln w="12700">
            <a:miter lim="400000"/>
          </a:ln>
        </p:spPr>
      </p:pic>
      <p:pic>
        <p:nvPicPr>
          <p:cNvPr id="1026" name="Picture 2" descr="C:\Users\tmiller\AppData\Local\Microsoft\Windows\Temporary Internet Files\Content.Outlook\BF3JQS78\logo_Colour-COP-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79" y="3916547"/>
            <a:ext cx="1311613" cy="117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29261" y="5157192"/>
            <a:ext cx="6480720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l" rtl="0" latinLnBrk="1" hangingPunct="0"/>
            <a:r>
              <a:rPr lang="en-CA" sz="2800" b="1" dirty="0">
                <a:solidFill>
                  <a:srgbClr val="FFFFFF"/>
                </a:solidFill>
                <a:sym typeface="Helvetica"/>
              </a:rPr>
              <a:t>Content Expert: Jonny Morris, </a:t>
            </a:r>
            <a:r>
              <a:rPr lang="en-CA" sz="2800" b="1" dirty="0" smtClean="0">
                <a:solidFill>
                  <a:srgbClr val="FFFFFF"/>
                </a:solidFill>
                <a:sym typeface="Helvetica"/>
              </a:rPr>
              <a:t>CMHA</a:t>
            </a:r>
            <a:endParaRPr lang="en-CA" sz="2800" dirty="0">
              <a:solidFill>
                <a:srgbClr val="FFFF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4426" y="1340768"/>
            <a:ext cx="6910389" cy="280831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no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CA" sz="3600" b="1" i="0" u="none" strike="noStrike" cap="none" spc="0" normalizeH="0" baseline="0" dirty="0" smtClean="0">
                <a:ln>
                  <a:noFill/>
                </a:ln>
                <a:solidFill>
                  <a:srgbClr val="4D4D4D"/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rPr>
              <a:t>Webinar I: Getting Started!</a:t>
            </a:r>
          </a:p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lang="en-CA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Assessing readiness and engaging campus partners. </a:t>
            </a:r>
          </a:p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lang="en-CA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a mental health strategy   and why is it important?</a:t>
            </a:r>
            <a:endParaRPr kumimoji="0" lang="en-CA" sz="320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sym typeface="Century Gothic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>
            <a:spLocks noGrp="1"/>
          </p:cNvSpPr>
          <p:nvPr>
            <p:ph type="body" idx="1"/>
          </p:nvPr>
        </p:nvSpPr>
        <p:spPr>
          <a:xfrm>
            <a:off x="1262278" y="5085184"/>
            <a:ext cx="6601911" cy="79327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lang="en-CA" sz="4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Introductions</a:t>
            </a:r>
            <a:endParaRPr sz="44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C:\Users\tmiller\AppData\Local\Microsoft\Windows\Temporary Internet Files\Content.Outlook\BF3JQS78\logo_Colour-COP-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041" y="692696"/>
            <a:ext cx="1064282" cy="955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3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033014" y="2013954"/>
            <a:ext cx="3024336" cy="94209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50" name="Picture 2" descr="https://gallery.mailchimp.com/5d5c411ef851fcaeffa3ca9ce/images/4ee829d0-b5ca-4b63-ad17-5e230324fd9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925" y="2013954"/>
            <a:ext cx="1285460" cy="1285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gallery.mailchimp.com/5d5c411ef851fcaeffa3ca9ce/images/9b5d040e-eb90-4bbe-8104-c04514b59c3f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8330" y="3212976"/>
            <a:ext cx="1273701" cy="127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gallery.mailchimp.com/5d5c411ef851fcaeffa3ca9ce/images/9eb29d6c-cd76-47ad-a3aa-5d4ee4c9f04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909" y="2013954"/>
            <a:ext cx="1315163" cy="1304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748498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>
            <a:spLocks noGrp="1"/>
          </p:cNvSpPr>
          <p:nvPr>
            <p:ph type="title"/>
          </p:nvPr>
        </p:nvSpPr>
        <p:spPr>
          <a:xfrm>
            <a:off x="827804" y="4948573"/>
            <a:ext cx="6822248" cy="101434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8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CA" sz="4400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(Headings)"/>
              </a:rPr>
              <a:t>Pillar I: Leadership</a:t>
            </a:r>
            <a:endParaRPr sz="4400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(Headings)"/>
            </a:endParaRPr>
          </a:p>
        </p:txBody>
      </p:sp>
      <p:sp>
        <p:nvSpPr>
          <p:cNvPr id="212" name="Shape 212"/>
          <p:cNvSpPr/>
          <p:nvPr/>
        </p:nvSpPr>
        <p:spPr>
          <a:xfrm>
            <a:off x="971600" y="1268760"/>
            <a:ext cx="6928834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endParaRPr sz="2400" dirty="0">
              <a:solidFill>
                <a:srgbClr val="FFFFFF"/>
              </a:solidFill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71621" y="1320210"/>
            <a:ext cx="7128792" cy="210826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R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CA" sz="3600" cap="small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Making The Case</a:t>
            </a:r>
          </a:p>
          <a:p>
            <a:pPr marR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kumimoji="0" lang="en-CA" sz="2000" b="0" i="0" u="none" strike="noStrike" cap="none" spc="0" normalizeH="0" baseline="0" dirty="0" smtClean="0">
              <a:ln>
                <a:noFill/>
              </a:ln>
              <a:solidFill>
                <a:srgbClr val="4D4D4D"/>
              </a:solidFill>
              <a:effectLst/>
              <a:uFillTx/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marR="0" indent="-28575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en-CA" sz="2000" b="1" i="0" u="none" strike="noStrike" cap="none" spc="0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FillTx/>
                <a:sym typeface="Century Gothic"/>
              </a:rPr>
              <a:t>Executive leadership</a:t>
            </a:r>
            <a:r>
              <a:rPr lang="en-CA" sz="20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CA" sz="2000" b="1" dirty="0" smtClean="0">
                <a:solidFill>
                  <a:schemeClr val="accent4">
                    <a:lumMod val="75000"/>
                  </a:schemeClr>
                </a:solidFill>
              </a:rPr>
              <a:t>to champion the cause</a:t>
            </a:r>
          </a:p>
          <a:p>
            <a:pPr marL="285750" marR="0" indent="-28575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lang="en-CA" sz="2000" b="1" dirty="0">
                <a:solidFill>
                  <a:schemeClr val="accent4">
                    <a:lumMod val="75000"/>
                  </a:schemeClr>
                </a:solidFill>
              </a:rPr>
              <a:t>F</a:t>
            </a:r>
            <a:r>
              <a:rPr kumimoji="0" lang="en-CA" sz="2000" b="1" i="0" u="none" strike="noStrike" cap="none" spc="0" normalizeH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FillTx/>
                <a:sym typeface="Century Gothic"/>
              </a:rPr>
              <a:t>aculty support and involvement</a:t>
            </a:r>
          </a:p>
          <a:p>
            <a:pPr marL="285750" marR="0" indent="-28575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lang="en-CA" sz="2000" b="1" dirty="0" smtClean="0">
                <a:solidFill>
                  <a:schemeClr val="accent4">
                    <a:lumMod val="75000"/>
                  </a:schemeClr>
                </a:solidFill>
              </a:rPr>
              <a:t>Establishing a unified voice</a:t>
            </a:r>
            <a:endParaRPr kumimoji="0" lang="en-CA" sz="2000" b="1" i="0" u="none" strike="noStrike" cap="none" spc="0" normalizeH="0" baseline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FillTx/>
              <a:sym typeface="Century Gothic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>
            <a:spLocks noGrp="1"/>
          </p:cNvSpPr>
          <p:nvPr>
            <p:ph type="title"/>
          </p:nvPr>
        </p:nvSpPr>
        <p:spPr>
          <a:xfrm>
            <a:off x="827804" y="4948573"/>
            <a:ext cx="7632628" cy="101434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8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CA" sz="4400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(Headings)"/>
              </a:rPr>
              <a:t>Pillar II: Needs Assessment</a:t>
            </a:r>
            <a:endParaRPr sz="4400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(Headings)"/>
            </a:endParaRPr>
          </a:p>
        </p:txBody>
      </p:sp>
      <p:sp>
        <p:nvSpPr>
          <p:cNvPr id="212" name="Shape 212"/>
          <p:cNvSpPr/>
          <p:nvPr/>
        </p:nvSpPr>
        <p:spPr>
          <a:xfrm>
            <a:off x="971600" y="1268760"/>
            <a:ext cx="6928834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endParaRPr sz="2400" dirty="0">
              <a:solidFill>
                <a:srgbClr val="FFFFFF"/>
              </a:solidFill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07625" y="1345816"/>
            <a:ext cx="7056784" cy="210826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R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en-CA" sz="3600" i="0" u="none" strike="noStrike" cap="small" spc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sym typeface="Century Gothic"/>
              </a:rPr>
              <a:t>Early</a:t>
            </a:r>
            <a:r>
              <a:rPr lang="en-CA" sz="3600" cap="small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-T</a:t>
            </a:r>
            <a:r>
              <a:rPr kumimoji="0" lang="en-CA" sz="3600" i="0" u="none" strike="noStrike" cap="small" spc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sym typeface="Century Gothic"/>
              </a:rPr>
              <a:t>o</a:t>
            </a:r>
            <a:r>
              <a:rPr lang="en-CA" sz="3600" cap="small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-M</a:t>
            </a:r>
            <a:r>
              <a:rPr kumimoji="0" lang="en-CA" sz="3600" i="0" u="none" strike="noStrike" cap="small" spc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sym typeface="Century Gothic"/>
              </a:rPr>
              <a:t>id</a:t>
            </a:r>
            <a:r>
              <a:rPr lang="en-CA" sz="3600" cap="small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CA" sz="3600" cap="small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kumimoji="0" lang="en-CA" sz="3600" i="0" u="none" strike="noStrike" cap="small" spc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sym typeface="Century Gothic"/>
              </a:rPr>
              <a:t>tage </a:t>
            </a:r>
            <a:r>
              <a:rPr lang="en-CA" sz="3600" cap="small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r>
              <a:rPr kumimoji="0" lang="en-CA" sz="3600" i="0" u="none" strike="noStrike" cap="small" spc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sym typeface="Century Gothic"/>
              </a:rPr>
              <a:t>ork</a:t>
            </a:r>
          </a:p>
          <a:p>
            <a:pPr marR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kumimoji="0" lang="en-CA" sz="2000" b="0" i="0" u="none" strike="noStrike" cap="none" spc="0" normalizeH="0" dirty="0" smtClean="0">
              <a:ln>
                <a:noFill/>
              </a:ln>
              <a:solidFill>
                <a:srgbClr val="4D4D4D"/>
              </a:solidFill>
              <a:effectLst/>
              <a:uFillTx/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marR="0" indent="-28575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lang="en-CA" sz="2000" b="1" baseline="0" dirty="0" smtClean="0">
                <a:solidFill>
                  <a:schemeClr val="accent4">
                    <a:lumMod val="75000"/>
                  </a:schemeClr>
                </a:solidFill>
              </a:rPr>
              <a:t>Preliminary</a:t>
            </a:r>
            <a:r>
              <a:rPr lang="en-CA" sz="2000" b="1" dirty="0" smtClean="0">
                <a:solidFill>
                  <a:schemeClr val="accent4">
                    <a:lumMod val="75000"/>
                  </a:schemeClr>
                </a:solidFill>
              </a:rPr>
              <a:t> data collection</a:t>
            </a:r>
          </a:p>
          <a:p>
            <a:pPr marL="285750" marR="0" indent="-28575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en-CA" sz="2000" b="1" i="0" u="none" strike="noStrike" cap="none" spc="0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FillTx/>
                <a:sym typeface="Century Gothic"/>
              </a:rPr>
              <a:t>Matching</a:t>
            </a:r>
            <a:r>
              <a:rPr kumimoji="0" lang="en-CA" sz="2000" b="1" i="0" u="none" strike="noStrike" cap="none" spc="0" normalizeH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FillTx/>
                <a:sym typeface="Century Gothic"/>
              </a:rPr>
              <a:t> needs with services and resources</a:t>
            </a:r>
          </a:p>
          <a:p>
            <a:pPr marL="285750" marR="0" indent="-28575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lang="en-CA" sz="2000" b="1" baseline="0" dirty="0" smtClean="0">
                <a:solidFill>
                  <a:schemeClr val="accent4">
                    <a:lumMod val="75000"/>
                  </a:schemeClr>
                </a:solidFill>
              </a:rPr>
              <a:t>Whole</a:t>
            </a:r>
            <a:r>
              <a:rPr lang="en-CA" sz="2000" b="1" dirty="0" smtClean="0">
                <a:solidFill>
                  <a:schemeClr val="accent4">
                    <a:lumMod val="75000"/>
                  </a:schemeClr>
                </a:solidFill>
              </a:rPr>
              <a:t> campus approach</a:t>
            </a:r>
            <a:endParaRPr kumimoji="0" lang="en-CA" sz="2000" b="1" i="0" u="none" strike="noStrike" cap="none" spc="0" normalizeH="0" baseline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FillTx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63449637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>
            <a:spLocks noGrp="1"/>
          </p:cNvSpPr>
          <p:nvPr>
            <p:ph type="title"/>
          </p:nvPr>
        </p:nvSpPr>
        <p:spPr>
          <a:xfrm>
            <a:off x="827804" y="4948573"/>
            <a:ext cx="6822248" cy="101434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8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CA" sz="4400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(Headings)"/>
              </a:rPr>
              <a:t>Pillar III: Sustainability</a:t>
            </a:r>
            <a:endParaRPr sz="4400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(Headings)"/>
            </a:endParaRPr>
          </a:p>
        </p:txBody>
      </p:sp>
      <p:sp>
        <p:nvSpPr>
          <p:cNvPr id="212" name="Shape 212"/>
          <p:cNvSpPr/>
          <p:nvPr/>
        </p:nvSpPr>
        <p:spPr>
          <a:xfrm>
            <a:off x="971600" y="1268760"/>
            <a:ext cx="6928834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endParaRPr sz="2400" dirty="0">
              <a:solidFill>
                <a:srgbClr val="FFFFFF"/>
              </a:solidFill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99613" y="1340768"/>
            <a:ext cx="7272808" cy="241604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R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en-CA" sz="3600" i="0" u="none" strike="noStrike" cap="small" spc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sym typeface="Century Gothic"/>
              </a:rPr>
              <a:t>Mechanisms </a:t>
            </a:r>
            <a:r>
              <a:rPr lang="en-CA" sz="3600" cap="small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kumimoji="0" lang="en-CA" sz="3600" i="0" u="none" strike="noStrike" cap="small" spc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sym typeface="Century Gothic"/>
              </a:rPr>
              <a:t>or Sustainability</a:t>
            </a:r>
          </a:p>
          <a:p>
            <a:pPr marR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kumimoji="0" lang="en-CA" sz="2000" b="0" i="0" u="none" strike="noStrike" cap="none" spc="0" normalizeH="0" baseline="0" dirty="0" smtClean="0">
              <a:ln>
                <a:noFill/>
              </a:ln>
              <a:solidFill>
                <a:srgbClr val="4D4D4D"/>
              </a:solidFill>
              <a:effectLst/>
              <a:uFillTx/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marR="0" indent="-28575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en-CA" sz="2000" b="1" i="0" u="none" strike="noStrike" cap="none" spc="0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FillTx/>
                <a:sym typeface="Century Gothic"/>
              </a:rPr>
              <a:t>Integrating wellness strategies into institutional planning</a:t>
            </a:r>
          </a:p>
          <a:p>
            <a:pPr marL="285750" marR="0" indent="-28575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lang="en-CA" sz="2000" b="1" dirty="0" smtClean="0">
                <a:solidFill>
                  <a:schemeClr val="accent4">
                    <a:lumMod val="75000"/>
                  </a:schemeClr>
                </a:solidFill>
              </a:rPr>
              <a:t>Connecting learning communities within the institution  and across the province</a:t>
            </a:r>
          </a:p>
          <a:p>
            <a:pPr marL="285750" marR="0" indent="-28575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lang="en-CA" sz="2000" b="1" dirty="0" smtClean="0">
                <a:solidFill>
                  <a:schemeClr val="accent4">
                    <a:lumMod val="75000"/>
                  </a:schemeClr>
                </a:solidFill>
              </a:rPr>
              <a:t>Sharing best practices</a:t>
            </a:r>
          </a:p>
        </p:txBody>
      </p:sp>
    </p:spTree>
    <p:extLst>
      <p:ext uri="{BB962C8B-B14F-4D97-AF65-F5344CB8AC3E}">
        <p14:creationId xmlns:p14="http://schemas.microsoft.com/office/powerpoint/2010/main" val="391897666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>
            <a:spLocks noGrp="1"/>
          </p:cNvSpPr>
          <p:nvPr>
            <p:ph type="title"/>
          </p:nvPr>
        </p:nvSpPr>
        <p:spPr>
          <a:xfrm>
            <a:off x="958381" y="980728"/>
            <a:ext cx="7315201" cy="1656184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lang="en-CA" sz="4400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(Headings)"/>
                <a:ea typeface="+mj-ea"/>
                <a:cs typeface="+mj-cs"/>
              </a:rPr>
              <a:t>Questions &amp; Comments</a:t>
            </a:r>
            <a:endParaRPr sz="3200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205" name="Shape 205"/>
          <p:cNvSpPr/>
          <p:nvPr/>
        </p:nvSpPr>
        <p:spPr>
          <a:xfrm>
            <a:off x="1155331" y="3382841"/>
            <a:ext cx="6921302" cy="43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endParaRPr sz="2200" dirty="0">
              <a:solidFill>
                <a:srgbClr val="FFFFFF"/>
              </a:solidFill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87590" y="3501008"/>
            <a:ext cx="7056784" cy="220060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R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</a:pPr>
            <a:r>
              <a:rPr lang="en-CA" sz="3200" baseline="0" dirty="0" smtClean="0">
                <a:solidFill>
                  <a:srgbClr val="FFFFFF"/>
                </a:solidFill>
              </a:rPr>
              <a:t>The challenges of:</a:t>
            </a:r>
          </a:p>
          <a:p>
            <a:pPr marR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</a:pPr>
            <a:endParaRPr lang="en-CA" b="1" baseline="0" dirty="0" smtClean="0"/>
          </a:p>
          <a:p>
            <a:pPr marL="342900" marR="0" indent="-34290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lang="en-CA" sz="2000" b="1" baseline="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Rural and remote campuses</a:t>
            </a:r>
            <a:endParaRPr lang="en-CA" sz="2000" b="1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marL="342900" marR="0" indent="-34290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lang="en-CA" sz="20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Commuter campuses</a:t>
            </a:r>
            <a:endParaRPr kumimoji="0" lang="en-CA" sz="2000" b="1" i="0" u="none" strike="noStrike" cap="none" spc="0" normalizeH="0" dirty="0" smtClean="0">
              <a:ln>
                <a:noFill/>
              </a:ln>
              <a:solidFill>
                <a:schemeClr val="accent5">
                  <a:lumMod val="60000"/>
                  <a:lumOff val="40000"/>
                </a:schemeClr>
              </a:solidFill>
              <a:effectLst/>
              <a:uFillTx/>
              <a:sym typeface="Century Gothic"/>
            </a:endParaRPr>
          </a:p>
          <a:p>
            <a:pPr marL="342900" marR="0" indent="-34290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lang="en-CA" sz="20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Virtual campuses</a:t>
            </a:r>
            <a:endParaRPr kumimoji="0" lang="en-CA" sz="2000" b="1" i="0" u="none" strike="noStrike" cap="none" spc="0" normalizeH="0" baseline="0" dirty="0" smtClean="0">
              <a:ln>
                <a:noFill/>
              </a:ln>
              <a:solidFill>
                <a:schemeClr val="accent5">
                  <a:lumMod val="60000"/>
                  <a:lumOff val="40000"/>
                </a:schemeClr>
              </a:solidFill>
              <a:effectLst/>
              <a:uFillTx/>
              <a:sym typeface="Century Gothic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204"/>
          <p:cNvSpPr>
            <a:spLocks noGrp="1"/>
          </p:cNvSpPr>
          <p:nvPr>
            <p:ph type="title"/>
          </p:nvPr>
        </p:nvSpPr>
        <p:spPr>
          <a:xfrm>
            <a:off x="914398" y="836712"/>
            <a:ext cx="7315201" cy="936104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lang="en-CA" sz="4900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sym typeface="Helvetica"/>
              </a:rPr>
              <a:t>Final Remarks</a:t>
            </a:r>
            <a:endParaRPr sz="3200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2636912"/>
            <a:ext cx="7632847" cy="310854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CA" sz="2600" dirty="0" smtClean="0">
                <a:solidFill>
                  <a:srgbClr val="FFFFFF"/>
                </a:solidFill>
              </a:rPr>
              <a:t>What are you bringing back </a:t>
            </a:r>
            <a:r>
              <a:rPr lang="en-CA" sz="2600" dirty="0" smtClean="0">
                <a:solidFill>
                  <a:srgbClr val="FFFFFF"/>
                </a:solidFill>
              </a:rPr>
              <a:t>to </a:t>
            </a:r>
            <a:r>
              <a:rPr lang="en-CA" sz="26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</a:t>
            </a:r>
            <a:r>
              <a:rPr lang="en-CA" sz="2600" dirty="0" smtClean="0">
                <a:solidFill>
                  <a:srgbClr val="FFFFFF"/>
                </a:solidFill>
              </a:rPr>
              <a:t> campus?</a:t>
            </a:r>
            <a:endParaRPr kumimoji="0" lang="en-CA" sz="2600" i="0" u="none" strike="noStrike" spc="0" normalizeH="0" dirty="0" smtClean="0">
              <a:ln>
                <a:noFill/>
              </a:ln>
              <a:solidFill>
                <a:srgbClr val="FFFFFF"/>
              </a:solidFill>
              <a:effectLst/>
              <a:uFillTx/>
              <a:sym typeface="Century Gothic"/>
            </a:endParaRPr>
          </a:p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CA" i="0" u="none" strike="noStrike" cap="small" spc="0" normalizeH="0" dirty="0" smtClean="0">
              <a:ln>
                <a:noFill/>
              </a:ln>
              <a:solidFill>
                <a:srgbClr val="FFFFFF"/>
              </a:solidFill>
              <a:effectLst/>
              <a:uFillTx/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CA" sz="3200" i="0" u="none" strike="noStrike" cap="small" spc="0" normalizeH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Century Gothic"/>
                <a:ea typeface="Century Gothic"/>
                <a:cs typeface="Century Gothic"/>
                <a:sym typeface="Century Gothic"/>
              </a:rPr>
              <a:t>Twitter</a:t>
            </a:r>
          </a:p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lang="en-CA" sz="20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@</a:t>
            </a:r>
            <a:r>
              <a:rPr lang="en-CA" sz="2000" dirty="0" smtClean="0">
                <a:solidFill>
                  <a:srgbClr val="FFFFFF"/>
                </a:solidFill>
              </a:rPr>
              <a:t>HealthyCampuses</a:t>
            </a:r>
            <a:r>
              <a:rPr lang="en-CA" sz="2000" dirty="0">
                <a:solidFill>
                  <a:srgbClr val="FFFFFF"/>
                </a:solidFill>
              </a:rPr>
              <a:t> </a:t>
            </a:r>
            <a:r>
              <a:rPr lang="en-CA" sz="2000" dirty="0" smtClean="0">
                <a:solidFill>
                  <a:srgbClr val="FFFFFF"/>
                </a:solidFill>
              </a:rPr>
              <a:t> | </a:t>
            </a:r>
            <a:r>
              <a:rPr lang="en-CA" sz="20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@</a:t>
            </a:r>
            <a:r>
              <a:rPr lang="en-CA" sz="2000" dirty="0" smtClean="0">
                <a:solidFill>
                  <a:srgbClr val="FFFFFF"/>
                </a:solidFill>
              </a:rPr>
              <a:t>healthycampusAB</a:t>
            </a:r>
            <a:endParaRPr lang="en-CA" sz="2000" dirty="0">
              <a:solidFill>
                <a:srgbClr val="FFFFFF"/>
              </a:solidFill>
            </a:endParaRPr>
          </a:p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CA" sz="2000" b="1" i="0" u="none" strike="noStrike" cap="none" spc="0" normalizeH="0" baseline="0" dirty="0" smtClean="0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uFillTx/>
                <a:sym typeface="Century Gothic"/>
              </a:rPr>
              <a:t>#</a:t>
            </a:r>
            <a:r>
              <a:rPr kumimoji="0" lang="en-CA" sz="2000" i="0" u="none" strike="noStrike" cap="none" spc="0" normalizeH="0" baseline="0" dirty="0" smtClean="0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uFillTx/>
                <a:sym typeface="Century Gothic"/>
              </a:rPr>
              <a:t>strategyABCs</a:t>
            </a:r>
          </a:p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CA" sz="1800" b="0" i="0" u="none" strike="noStrike" cap="none" spc="0" normalizeH="0" baseline="0" dirty="0" smtClean="0">
              <a:ln>
                <a:noFill/>
              </a:ln>
              <a:solidFill>
                <a:srgbClr val="FFFFFF"/>
              </a:solidFill>
              <a:effectLst/>
              <a:uFillTx/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CA" sz="3200" b="0" i="0" u="none" strike="noStrike" cap="small" spc="0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Century Gothic"/>
                <a:ea typeface="Century Gothic"/>
                <a:cs typeface="Century Gothic"/>
                <a:sym typeface="Century Gothic"/>
              </a:rPr>
              <a:t>Discussion</a:t>
            </a:r>
            <a:r>
              <a:rPr kumimoji="0" lang="en-CA" sz="3200" b="0" i="0" u="none" strike="noStrike" cap="small" spc="0" normalizeH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Century Gothic"/>
                <a:ea typeface="Century Gothic"/>
                <a:cs typeface="Century Gothic"/>
                <a:sym typeface="Century Gothic"/>
              </a:rPr>
              <a:t> Board</a:t>
            </a:r>
          </a:p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CA" sz="2000" dirty="0">
                <a:solidFill>
                  <a:srgbClr val="FFFFFF"/>
                </a:solidFill>
              </a:rPr>
              <a:t>http://bit.ly/2h7KDlZ</a:t>
            </a:r>
            <a:endParaRPr kumimoji="0" lang="en-CA" sz="200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02385629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Default">
      <a:dk1>
        <a:srgbClr val="4D4D4D"/>
      </a:dk1>
      <a:lt1>
        <a:srgbClr val="44B7B9"/>
      </a:lt1>
      <a:dk2>
        <a:srgbClr val="A7A7A7"/>
      </a:dk2>
      <a:lt2>
        <a:srgbClr val="535353"/>
      </a:lt2>
      <a:accent1>
        <a:srgbClr val="44B7B9"/>
      </a:accent1>
      <a:accent2>
        <a:srgbClr val="88CCCB"/>
      </a:accent2>
      <a:accent3>
        <a:srgbClr val="95C186"/>
      </a:accent3>
      <a:accent4>
        <a:srgbClr val="266668"/>
      </a:accent4>
      <a:accent5>
        <a:srgbClr val="A7E188"/>
      </a:accent5>
      <a:accent6>
        <a:srgbClr val="4C7272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44B7B9"/>
        </a:solidFill>
        <a:ln w="19050" cap="rnd">
          <a:solidFill>
            <a:srgbClr val="44B7B9"/>
          </a:solidFill>
          <a:prstDash val="solid"/>
          <a:beve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4D4D4D"/>
            </a:solidFill>
            <a:effectLst/>
            <a:uFillTx/>
            <a:latin typeface="Century Gothic"/>
            <a:ea typeface="Century Gothic"/>
            <a:cs typeface="Century Gothic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9050" cap="rnd">
          <a:solidFill>
            <a:srgbClr val="44B7B9"/>
          </a:solidFill>
          <a:prstDash val="solid"/>
          <a:bevel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4D4D4D"/>
            </a:solidFill>
            <a:effectLst/>
            <a:uFillTx/>
            <a:latin typeface="Century Gothic"/>
            <a:ea typeface="Century Gothic"/>
            <a:cs typeface="Century Gothic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B7B9"/>
      </a:accent1>
      <a:accent2>
        <a:srgbClr val="88CCCB"/>
      </a:accent2>
      <a:accent3>
        <a:srgbClr val="95C186"/>
      </a:accent3>
      <a:accent4>
        <a:srgbClr val="266668"/>
      </a:accent4>
      <a:accent5>
        <a:srgbClr val="A7E188"/>
      </a:accent5>
      <a:accent6>
        <a:srgbClr val="4C7272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44B7B9"/>
        </a:solidFill>
        <a:ln w="19050" cap="rnd">
          <a:solidFill>
            <a:srgbClr val="44B7B9"/>
          </a:solidFill>
          <a:prstDash val="solid"/>
          <a:beve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4D4D4D"/>
            </a:solidFill>
            <a:effectLst/>
            <a:uFillTx/>
            <a:latin typeface="Century Gothic"/>
            <a:ea typeface="Century Gothic"/>
            <a:cs typeface="Century Gothic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9050" cap="rnd">
          <a:solidFill>
            <a:srgbClr val="44B7B9"/>
          </a:solidFill>
          <a:prstDash val="solid"/>
          <a:bevel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4D4D4D"/>
            </a:solidFill>
            <a:effectLst/>
            <a:uFillTx/>
            <a:latin typeface="Century Gothic"/>
            <a:ea typeface="Century Gothic"/>
            <a:cs typeface="Century Gothic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</TotalTime>
  <Words>143</Words>
  <Application>Microsoft Office PowerPoint</Application>
  <PresentationFormat>On-screen Show (4:3)</PresentationFormat>
  <Paragraphs>39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Default</vt:lpstr>
      <vt:lpstr>Campus Mental Health Strategies Series</vt:lpstr>
      <vt:lpstr>PowerPoint Presentation</vt:lpstr>
      <vt:lpstr>PowerPoint Presentation</vt:lpstr>
      <vt:lpstr>Pillar I: Leadership</vt:lpstr>
      <vt:lpstr>Pillar II: Needs Assessment</vt:lpstr>
      <vt:lpstr>Pillar III: Sustainability</vt:lpstr>
      <vt:lpstr>Questions &amp; Comments</vt:lpstr>
      <vt:lpstr>Final Remarks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Campus Mental Health Strategies Series</dc:title>
  <dc:creator>Tanya Miller</dc:creator>
  <cp:lastModifiedBy>CMHA</cp:lastModifiedBy>
  <cp:revision>27</cp:revision>
  <dcterms:modified xsi:type="dcterms:W3CDTF">2016-12-06T00:21:50Z</dcterms:modified>
</cp:coreProperties>
</file>