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1" r:id="rId5"/>
    <p:sldId id="263" r:id="rId6"/>
    <p:sldId id="264" r:id="rId7"/>
    <p:sldId id="267" r:id="rId8"/>
    <p:sldId id="268" r:id="rId9"/>
    <p:sldId id="266" r:id="rId10"/>
  </p:sldIdLst>
  <p:sldSz cx="9144000" cy="6858000" type="screen4x3"/>
  <p:notesSz cx="7010400" cy="9296400"/>
  <p:defaultTextStyle>
    <a:lvl1pPr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1pPr>
    <a:lvl2pPr indent="4572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2pPr>
    <a:lvl3pPr indent="9144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3pPr>
    <a:lvl4pPr indent="13716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4pPr>
    <a:lvl5pPr indent="18288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5pPr>
    <a:lvl6pPr indent="22860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6pPr>
    <a:lvl7pPr indent="27432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7pPr>
    <a:lvl8pPr indent="32004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8pPr>
    <a:lvl9pPr indent="3657600">
      <a:defRPr>
        <a:solidFill>
          <a:srgbClr val="4D4D4D"/>
        </a:solidFill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CDE5E6"/>
          </a:solidFill>
        </a:fill>
      </a:tcStyle>
    </a:wholeTbl>
    <a:band2H>
      <a:tcTxStyle/>
      <a:tcStyle>
        <a:tcBdr/>
        <a:fill>
          <a:solidFill>
            <a:srgbClr val="E8F3F3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4B7B9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381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4B7B9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381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4B7B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DCE9D8"/>
          </a:solidFill>
        </a:fill>
      </a:tcStyle>
    </a:wholeTbl>
    <a:band2H>
      <a:tcTxStyle/>
      <a:tcStyle>
        <a:tcBdr/>
        <a:fill>
          <a:solidFill>
            <a:srgbClr val="EEF4ED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95C186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381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95C186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381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95C18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D9ECEC"/>
          </a:solidFill>
        </a:fill>
      </a:tcStyle>
    </a:wholeTbl>
    <a:band2H>
      <a:tcTxStyle/>
      <a:tcStyle>
        <a:tcBdr/>
        <a:fill>
          <a:solidFill>
            <a:srgbClr val="EDF6F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88CCCB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381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88CCCB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381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88CCC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44B7B9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7B9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D4D4D"/>
              </a:solidFill>
              <a:prstDash val="solid"/>
              <a:bevel/>
            </a:ln>
          </a:top>
          <a:bottom>
            <a:ln w="254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7B9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D4D4D"/>
              </a:solidFill>
              <a:prstDash val="solid"/>
              <a:bevel/>
            </a:ln>
          </a:top>
          <a:bottom>
            <a:ln w="254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7B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38100" cap="flat">
              <a:solidFill>
                <a:srgbClr val="44B7B9"/>
              </a:solidFill>
              <a:prstDash val="solid"/>
              <a:bevel/>
            </a:ln>
          </a:top>
          <a:bottom>
            <a:ln w="127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4B7B9"/>
      </a:tcTxStyle>
      <a:tcStyle>
        <a:tcBdr>
          <a:left>
            <a:ln w="12700" cap="flat">
              <a:solidFill>
                <a:srgbClr val="44B7B9"/>
              </a:solidFill>
              <a:prstDash val="solid"/>
              <a:bevel/>
            </a:ln>
          </a:left>
          <a:right>
            <a:ln w="12700" cap="flat">
              <a:solidFill>
                <a:srgbClr val="44B7B9"/>
              </a:solidFill>
              <a:prstDash val="solid"/>
              <a:bevel/>
            </a:ln>
          </a:right>
          <a:top>
            <a:ln w="12700" cap="flat">
              <a:solidFill>
                <a:srgbClr val="44B7B9"/>
              </a:solidFill>
              <a:prstDash val="solid"/>
              <a:bevel/>
            </a:ln>
          </a:top>
          <a:bottom>
            <a:ln w="38100" cap="flat">
              <a:solidFill>
                <a:srgbClr val="44B7B9"/>
              </a:solidFill>
              <a:prstDash val="solid"/>
              <a:bevel/>
            </a:ln>
          </a:bottom>
          <a:insideH>
            <a:ln w="12700" cap="flat">
              <a:solidFill>
                <a:srgbClr val="44B7B9"/>
              </a:solidFill>
              <a:prstDash val="solid"/>
              <a:bevel/>
            </a:ln>
          </a:insideH>
          <a:insideV>
            <a:ln w="12700" cap="flat">
              <a:solidFill>
                <a:srgbClr val="44B7B9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bevel/>
            </a:ln>
          </a:left>
          <a:right>
            <a:ln w="12700" cap="flat">
              <a:solidFill>
                <a:srgbClr val="4D4D4D"/>
              </a:solidFill>
              <a:prstDash val="solid"/>
              <a:bevel/>
            </a:ln>
          </a:right>
          <a:top>
            <a:ln w="12700" cap="flat">
              <a:solidFill>
                <a:srgbClr val="4D4D4D"/>
              </a:solidFill>
              <a:prstDash val="solid"/>
              <a:bevel/>
            </a:ln>
          </a:top>
          <a:bottom>
            <a:ln w="127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solidFill>
                <a:srgbClr val="4D4D4D"/>
              </a:solidFill>
              <a:prstDash val="solid"/>
              <a:bevel/>
            </a:ln>
          </a:insideH>
          <a:insideV>
            <a:ln w="12700" cap="flat">
              <a:solidFill>
                <a:srgbClr val="4D4D4D"/>
              </a:solidFill>
              <a:prstDash val="solid"/>
              <a:bevel/>
            </a:ln>
          </a:insideV>
        </a:tcBdr>
        <a:fill>
          <a:solidFill>
            <a:srgbClr val="4D4D4D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bevel/>
            </a:ln>
          </a:left>
          <a:right>
            <a:ln w="12700" cap="flat">
              <a:solidFill>
                <a:srgbClr val="4D4D4D"/>
              </a:solidFill>
              <a:prstDash val="solid"/>
              <a:bevel/>
            </a:ln>
          </a:right>
          <a:top>
            <a:ln w="12700" cap="flat">
              <a:solidFill>
                <a:srgbClr val="4D4D4D"/>
              </a:solidFill>
              <a:prstDash val="solid"/>
              <a:bevel/>
            </a:ln>
          </a:top>
          <a:bottom>
            <a:ln w="127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solidFill>
                <a:srgbClr val="4D4D4D"/>
              </a:solidFill>
              <a:prstDash val="solid"/>
              <a:bevel/>
            </a:ln>
          </a:insideH>
          <a:insideV>
            <a:ln w="12700" cap="flat">
              <a:solidFill>
                <a:srgbClr val="4D4D4D"/>
              </a:solidFill>
              <a:prstDash val="solid"/>
              <a:bevel/>
            </a:ln>
          </a:insideV>
        </a:tcBdr>
        <a:fill>
          <a:solidFill>
            <a:srgbClr val="4D4D4D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bevel/>
            </a:ln>
          </a:left>
          <a:right>
            <a:ln w="12700" cap="flat">
              <a:solidFill>
                <a:srgbClr val="4D4D4D"/>
              </a:solidFill>
              <a:prstDash val="solid"/>
              <a:bevel/>
            </a:ln>
          </a:right>
          <a:top>
            <a:ln w="50800" cap="flat">
              <a:solidFill>
                <a:srgbClr val="4D4D4D"/>
              </a:solidFill>
              <a:prstDash val="solid"/>
              <a:bevel/>
            </a:ln>
          </a:top>
          <a:bottom>
            <a:ln w="127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solidFill>
                <a:srgbClr val="4D4D4D"/>
              </a:solidFill>
              <a:prstDash val="solid"/>
              <a:bevel/>
            </a:ln>
          </a:insideH>
          <a:insideV>
            <a:ln w="12700" cap="flat">
              <a:solidFill>
                <a:srgbClr val="4D4D4D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4D4D4D"/>
      </a:tcTxStyle>
      <a:tcStyle>
        <a:tcBdr>
          <a:left>
            <a:ln w="12700" cap="flat">
              <a:solidFill>
                <a:srgbClr val="4D4D4D"/>
              </a:solidFill>
              <a:prstDash val="solid"/>
              <a:bevel/>
            </a:ln>
          </a:left>
          <a:right>
            <a:ln w="12700" cap="flat">
              <a:solidFill>
                <a:srgbClr val="4D4D4D"/>
              </a:solidFill>
              <a:prstDash val="solid"/>
              <a:bevel/>
            </a:ln>
          </a:right>
          <a:top>
            <a:ln w="12700" cap="flat">
              <a:solidFill>
                <a:srgbClr val="4D4D4D"/>
              </a:solidFill>
              <a:prstDash val="solid"/>
              <a:bevel/>
            </a:ln>
          </a:top>
          <a:bottom>
            <a:ln w="25400" cap="flat">
              <a:solidFill>
                <a:srgbClr val="4D4D4D"/>
              </a:solidFill>
              <a:prstDash val="solid"/>
              <a:bevel/>
            </a:ln>
          </a:bottom>
          <a:insideH>
            <a:ln w="12700" cap="flat">
              <a:solidFill>
                <a:srgbClr val="4D4D4D"/>
              </a:solidFill>
              <a:prstDash val="solid"/>
              <a:bevel/>
            </a:ln>
          </a:insideH>
          <a:insideV>
            <a:ln w="12700" cap="flat">
              <a:solidFill>
                <a:srgbClr val="4D4D4D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5B96BF-E2BE-465B-B38B-DEDC03A08DFC}" type="datetimeFigureOut">
              <a:rPr lang="en-CA" smtClean="0"/>
              <a:t>06/12/2016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50FAB7-9F7B-4224-B376-098CD635B6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32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824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7" name="Shape 17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866440" y="512003"/>
            <a:ext cx="5917680" cy="4265377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866440" y="4777380"/>
            <a:ext cx="5917680" cy="208062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8ED4D6"/>
                </a:solidFill>
              </a:defRPr>
            </a:lvl5pPr>
          </a:lstStyle>
          <a:p>
            <a:pPr lvl="0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One</a:t>
            </a:r>
          </a:p>
          <a:p>
            <a:pPr lvl="1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Two</a:t>
            </a:r>
          </a:p>
          <a:p>
            <a:pPr lvl="2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Three</a:t>
            </a:r>
          </a:p>
          <a:p>
            <a:pPr lvl="3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Four</a:t>
            </a:r>
          </a:p>
          <a:p>
            <a:pPr lvl="4">
              <a:defRPr cap="none">
                <a:solidFill>
                  <a:srgbClr val="000000"/>
                </a:solidFill>
              </a:defRPr>
            </a:pPr>
            <a:r>
              <a:rPr cap="all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27" name="Shape 27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7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28" name="Shape 128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21010067">
              <a:off x="6361534" y="4309201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486610" y="4381500"/>
              <a:ext cx="8182838" cy="21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38" name="Shape 138"/>
          <p:cNvSpPr/>
          <p:nvPr/>
        </p:nvSpPr>
        <p:spPr>
          <a:xfrm>
            <a:off x="647430" y="651690"/>
            <a:ext cx="60159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0">
                <a:solidFill>
                  <a:srgbClr val="8ED4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8ED4D6"/>
                </a:solidFill>
              </a:rPr>
              <a:t>“</a:t>
            </a:r>
          </a:p>
        </p:txBody>
      </p:sp>
      <p:sp>
        <p:nvSpPr>
          <p:cNvPr id="139" name="Shape 139"/>
          <p:cNvSpPr/>
          <p:nvPr/>
        </p:nvSpPr>
        <p:spPr>
          <a:xfrm>
            <a:off x="7069418" y="2900291"/>
            <a:ext cx="619064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8000">
                <a:solidFill>
                  <a:srgbClr val="8ED4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8ED4D6"/>
                </a:solidFill>
              </a:rPr>
              <a:t>”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1387278" y="3809277"/>
            <a:ext cx="5646143" cy="204761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1400" cap="small">
                <a:solidFill>
                  <a:srgbClr val="8ED4D6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1400" cap="small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42" name="Shape 142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4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145" name="Shape 145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21010067">
              <a:off x="6361534" y="4311243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486610" y="4381500"/>
              <a:ext cx="8182838" cy="2130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866440" y="342900"/>
            <a:ext cx="6422005" cy="381000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5" cy="183309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57" name="Shape 157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866440" y="643021"/>
            <a:ext cx="6423594" cy="127802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866440" y="1921042"/>
            <a:ext cx="2313433" cy="12261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62" name="Shape 162"/>
          <p:cNvSpPr/>
          <p:nvPr/>
        </p:nvSpPr>
        <p:spPr>
          <a:xfrm flipH="1">
            <a:off x="3294529" y="2489200"/>
            <a:ext cx="1" cy="3546330"/>
          </a:xfrm>
          <a:prstGeom prst="line">
            <a:avLst/>
          </a:prstGeom>
          <a:ln w="12700" cap="rnd">
            <a:solidFill>
              <a:srgbClr val="44B7B9">
                <a:alpha val="4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 flipH="1">
            <a:off x="5849521" y="2489200"/>
            <a:ext cx="1" cy="3546330"/>
          </a:xfrm>
          <a:prstGeom prst="line">
            <a:avLst/>
          </a:prstGeom>
          <a:ln w="12700" cap="rnd">
            <a:solidFill>
              <a:srgbClr val="44B7B9">
                <a:alpha val="4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866440" y="79555"/>
            <a:ext cx="6345261" cy="24049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866440" y="2484508"/>
            <a:ext cx="2313433" cy="23530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68" name="Shape 168"/>
          <p:cNvSpPr/>
          <p:nvPr/>
        </p:nvSpPr>
        <p:spPr>
          <a:xfrm flipH="1">
            <a:off x="3290018" y="2489200"/>
            <a:ext cx="1" cy="3546330"/>
          </a:xfrm>
          <a:prstGeom prst="line">
            <a:avLst/>
          </a:prstGeom>
          <a:ln w="12700" cap="rnd">
            <a:solidFill>
              <a:srgbClr val="44B7B9">
                <a:alpha val="4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 flipH="1">
            <a:off x="5849521" y="2489200"/>
            <a:ext cx="1" cy="3546330"/>
          </a:xfrm>
          <a:prstGeom prst="line">
            <a:avLst/>
          </a:prstGeom>
          <a:ln w="12700" cap="rnd">
            <a:solidFill>
              <a:srgbClr val="44B7B9">
                <a:alpha val="40000"/>
              </a:srgbClr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866440" y="74863"/>
            <a:ext cx="6345261" cy="24143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3"/>
          <p:cNvGrpSpPr/>
          <p:nvPr/>
        </p:nvGrpSpPr>
        <p:grpSpPr>
          <a:xfrm>
            <a:off x="-1589" y="0"/>
            <a:ext cx="9120422" cy="6860799"/>
            <a:chOff x="0" y="0"/>
            <a:chExt cx="9120420" cy="6860798"/>
          </a:xfrm>
        </p:grpSpPr>
        <p:sp>
          <p:nvSpPr>
            <p:cNvPr id="176" name="Shape 176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587" y="2895600"/>
              <a:ext cx="2362202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-1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4966650">
              <a:off x="4674633" y="5107505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84" name="Shape 184"/>
          <p:cNvSpPr/>
          <p:nvPr/>
        </p:nvSpPr>
        <p:spPr>
          <a:xfrm>
            <a:off x="414866" y="402164"/>
            <a:ext cx="4610567" cy="6053672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85" name="Shape 185"/>
          <p:cNvSpPr/>
          <p:nvPr/>
        </p:nvSpPr>
        <p:spPr>
          <a:xfrm rot="5400000">
            <a:off x="1299308" y="1765595"/>
            <a:ext cx="5995994" cy="332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0616" y="267"/>
                </a:lnTo>
                <a:lnTo>
                  <a:pt x="19640" y="502"/>
                </a:lnTo>
                <a:lnTo>
                  <a:pt x="18656" y="706"/>
                </a:lnTo>
                <a:lnTo>
                  <a:pt x="17681" y="895"/>
                </a:lnTo>
                <a:lnTo>
                  <a:pt x="16705" y="1036"/>
                </a:lnTo>
                <a:lnTo>
                  <a:pt x="15738" y="1146"/>
                </a:lnTo>
                <a:lnTo>
                  <a:pt x="14772" y="1240"/>
                </a:lnTo>
                <a:lnTo>
                  <a:pt x="13822" y="1303"/>
                </a:lnTo>
                <a:lnTo>
                  <a:pt x="12890" y="1350"/>
                </a:lnTo>
                <a:lnTo>
                  <a:pt x="11967" y="1366"/>
                </a:lnTo>
                <a:lnTo>
                  <a:pt x="10182" y="1366"/>
                </a:lnTo>
                <a:lnTo>
                  <a:pt x="9319" y="1334"/>
                </a:lnTo>
                <a:lnTo>
                  <a:pt x="8483" y="1287"/>
                </a:lnTo>
                <a:lnTo>
                  <a:pt x="7673" y="1224"/>
                </a:lnTo>
                <a:lnTo>
                  <a:pt x="6889" y="1162"/>
                </a:lnTo>
                <a:lnTo>
                  <a:pt x="6140" y="1083"/>
                </a:lnTo>
                <a:lnTo>
                  <a:pt x="5417" y="1005"/>
                </a:lnTo>
                <a:lnTo>
                  <a:pt x="4738" y="910"/>
                </a:lnTo>
                <a:lnTo>
                  <a:pt x="4085" y="816"/>
                </a:lnTo>
                <a:lnTo>
                  <a:pt x="2909" y="612"/>
                </a:lnTo>
                <a:lnTo>
                  <a:pt x="1907" y="424"/>
                </a:lnTo>
                <a:lnTo>
                  <a:pt x="1106" y="267"/>
                </a:lnTo>
                <a:lnTo>
                  <a:pt x="505" y="126"/>
                </a:lnTo>
                <a:lnTo>
                  <a:pt x="0" y="0"/>
                </a:lnTo>
                <a:close/>
              </a:path>
            </a:pathLst>
          </a:custGeom>
          <a:solidFill>
            <a:srgbClr val="44B7B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20415" y="20020"/>
                </a:moveTo>
                <a:lnTo>
                  <a:pt x="1215" y="20020"/>
                </a:lnTo>
                <a:lnTo>
                  <a:pt x="1215" y="1620"/>
                </a:lnTo>
                <a:lnTo>
                  <a:pt x="20415" y="1620"/>
                </a:lnTo>
                <a:lnTo>
                  <a:pt x="20415" y="200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6174928" y="609599"/>
            <a:ext cx="1113517" cy="62484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866737" y="1447799"/>
            <a:ext cx="4416937" cy="5410202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189" name="Shape 189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34" name="Shape 34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5285261" y="402165"/>
              <a:ext cx="3465770" cy="6053671"/>
            </a:xfrm>
            <a:prstGeom prst="rect">
              <a:avLst/>
            </a:pr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16200000">
              <a:off x="3106615" y="1765596"/>
              <a:ext cx="5995994" cy="332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15687607">
              <a:off x="3321691" y="1458372"/>
              <a:ext cx="2377690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877534" y="1400337"/>
            <a:ext cx="3090673" cy="473484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119261" y="1400337"/>
            <a:ext cx="3082517" cy="473484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000" cap="all">
                <a:solidFill>
                  <a:srgbClr val="8ED4D6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000" cap="all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66440" y="74863"/>
            <a:ext cx="6345261" cy="24143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80" cy="4368800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866440" y="643020"/>
            <a:ext cx="6345261" cy="127802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869918" y="1921042"/>
            <a:ext cx="3633502" cy="13274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24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1" cy="7098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90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80" name="Shape 80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285261" y="402165"/>
              <a:ext cx="3465770" cy="6053671"/>
            </a:xfrm>
            <a:prstGeom prst="rect">
              <a:avLst/>
            </a:pr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6200000">
              <a:off x="2854198" y="1765596"/>
              <a:ext cx="5995993" cy="3326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15687607">
              <a:off x="3076147" y="1458372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866440" y="0"/>
            <a:ext cx="2987090" cy="295619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866440" y="3086100"/>
            <a:ext cx="2987090" cy="37719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14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93" name="Shape 93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6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96" name="Shape 96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10204164">
              <a:off x="428375" y="4564239"/>
              <a:ext cx="2377691" cy="317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091" y="402165"/>
              <a:ext cx="8327940" cy="3141136"/>
            </a:xfrm>
            <a:prstGeom prst="rect">
              <a:avLst/>
            </a:pr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10800000">
              <a:off x="485902" y="2670079"/>
              <a:ext cx="8182838" cy="213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594" y="21519"/>
                  </a:lnTo>
                  <a:cubicBezTo>
                    <a:pt x="21587" y="18284"/>
                    <a:pt x="21600" y="21488"/>
                    <a:pt x="21594" y="21521"/>
                  </a:cubicBezTo>
                  <a:cubicBezTo>
                    <a:pt x="21587" y="16151"/>
                    <a:pt x="21578" y="10783"/>
                    <a:pt x="21572" y="5413"/>
                  </a:cubicBezTo>
                  <a:lnTo>
                    <a:pt x="21572" y="0"/>
                  </a:lnTo>
                  <a:lnTo>
                    <a:pt x="20587" y="568"/>
                  </a:lnTo>
                  <a:lnTo>
                    <a:pt x="19616" y="1071"/>
                  </a:lnTo>
                  <a:lnTo>
                    <a:pt x="18631" y="1502"/>
                  </a:lnTo>
                  <a:lnTo>
                    <a:pt x="17657" y="1902"/>
                  </a:lnTo>
                  <a:lnTo>
                    <a:pt x="16683" y="2209"/>
                  </a:lnTo>
                  <a:lnTo>
                    <a:pt x="15718" y="2440"/>
                  </a:lnTo>
                  <a:lnTo>
                    <a:pt x="14753" y="2640"/>
                  </a:lnTo>
                  <a:lnTo>
                    <a:pt x="13805" y="2775"/>
                  </a:lnTo>
                  <a:lnTo>
                    <a:pt x="12874" y="2871"/>
                  </a:lnTo>
                  <a:lnTo>
                    <a:pt x="11950" y="2905"/>
                  </a:lnTo>
                  <a:lnTo>
                    <a:pt x="10168" y="2905"/>
                  </a:lnTo>
                  <a:lnTo>
                    <a:pt x="9309" y="2842"/>
                  </a:lnTo>
                  <a:lnTo>
                    <a:pt x="8471" y="2741"/>
                  </a:lnTo>
                  <a:lnTo>
                    <a:pt x="7661" y="2607"/>
                  </a:lnTo>
                  <a:lnTo>
                    <a:pt x="6882" y="2472"/>
                  </a:lnTo>
                  <a:lnTo>
                    <a:pt x="6133" y="2303"/>
                  </a:lnTo>
                  <a:lnTo>
                    <a:pt x="5409" y="2142"/>
                  </a:lnTo>
                  <a:lnTo>
                    <a:pt x="4733" y="1942"/>
                  </a:lnTo>
                  <a:lnTo>
                    <a:pt x="4079" y="1740"/>
                  </a:lnTo>
                  <a:lnTo>
                    <a:pt x="2906" y="1300"/>
                  </a:lnTo>
                  <a:lnTo>
                    <a:pt x="1905" y="898"/>
                  </a:lnTo>
                  <a:lnTo>
                    <a:pt x="1103" y="568"/>
                  </a:lnTo>
                  <a:lnTo>
                    <a:pt x="50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5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866440" y="5528192"/>
            <a:ext cx="6422005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1pPr>
            <a:lvl2pPr marL="0" indent="45720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2pPr>
            <a:lvl3pPr marL="0" indent="91440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3pPr>
            <a:lvl4pPr marL="0" indent="137160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4pPr>
            <a:lvl5pPr marL="0" indent="1828800">
              <a:buClrTx/>
              <a:buSzTx/>
              <a:buFontTx/>
              <a:buNone/>
              <a:defRPr sz="1200">
                <a:solidFill>
                  <a:srgbClr val="8ED4D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8ED4D6"/>
                </a:solidFill>
              </a:rPr>
              <a:t>Body Level Five</a:t>
            </a:r>
          </a:p>
        </p:txBody>
      </p:sp>
      <p:sp>
        <p:nvSpPr>
          <p:cNvPr id="109" name="Shape 109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B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-1588" y="0"/>
            <a:ext cx="9145589" cy="6860799"/>
            <a:chOff x="0" y="0"/>
            <a:chExt cx="9145588" cy="6860798"/>
          </a:xfrm>
        </p:grpSpPr>
        <p:sp>
          <p:nvSpPr>
            <p:cNvPr id="2" name="Shape 2"/>
            <p:cNvSpPr/>
            <p:nvPr/>
          </p:nvSpPr>
          <p:spPr>
            <a:xfrm>
              <a:off x="1588" y="0"/>
              <a:ext cx="9118833" cy="6858001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1588" y="2895600"/>
              <a:ext cx="2362201" cy="236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8000"/>
                  </a:srgbClr>
                </a:gs>
                <a:gs pos="36000">
                  <a:srgbClr val="A7E188">
                    <a:alpha val="8000"/>
                  </a:srgbClr>
                </a:gs>
                <a:gs pos="72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6301020" y="1676400"/>
              <a:ext cx="2819401" cy="28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7000"/>
                  </a:srgbClr>
                </a:gs>
                <a:gs pos="36000">
                  <a:srgbClr val="A7E188">
                    <a:alpha val="6000"/>
                  </a:srgbClr>
                </a:gs>
                <a:gs pos="69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5691420" y="0"/>
              <a:ext cx="1600201" cy="16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73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6301020" y="5870198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4000"/>
                  </a:srgbClr>
                </a:gs>
                <a:gs pos="36000">
                  <a:srgbClr val="A7E188">
                    <a:alpha val="7000"/>
                  </a:srgbClr>
                </a:gs>
                <a:gs pos="66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2667000"/>
              <a:ext cx="4191001" cy="419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7E188">
                    <a:alpha val="11000"/>
                  </a:srgbClr>
                </a:gs>
                <a:gs pos="36000">
                  <a:srgbClr val="A7E188">
                    <a:alpha val="10000"/>
                  </a:srgbClr>
                </a:gs>
                <a:gs pos="75000">
                  <a:srgbClr val="A7E188">
                    <a:alpha val="0"/>
                  </a:srgb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8" name="Shape 8"/>
            <p:cNvSpPr/>
            <p:nvPr/>
          </p:nvSpPr>
          <p:spPr>
            <a:xfrm rot="21010067">
              <a:off x="6361534" y="1790293"/>
              <a:ext cx="2377691" cy="31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44B7B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486611" y="1856450"/>
              <a:ext cx="8173955" cy="453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0616" y="267"/>
                  </a:lnTo>
                  <a:lnTo>
                    <a:pt x="19640" y="502"/>
                  </a:lnTo>
                  <a:lnTo>
                    <a:pt x="18656" y="706"/>
                  </a:lnTo>
                  <a:lnTo>
                    <a:pt x="17681" y="895"/>
                  </a:lnTo>
                  <a:lnTo>
                    <a:pt x="16705" y="1036"/>
                  </a:lnTo>
                  <a:lnTo>
                    <a:pt x="15738" y="1146"/>
                  </a:lnTo>
                  <a:lnTo>
                    <a:pt x="14772" y="1240"/>
                  </a:lnTo>
                  <a:lnTo>
                    <a:pt x="13822" y="1303"/>
                  </a:lnTo>
                  <a:lnTo>
                    <a:pt x="12890" y="1350"/>
                  </a:lnTo>
                  <a:lnTo>
                    <a:pt x="11967" y="1366"/>
                  </a:lnTo>
                  <a:lnTo>
                    <a:pt x="10182" y="1366"/>
                  </a:lnTo>
                  <a:lnTo>
                    <a:pt x="9319" y="1334"/>
                  </a:lnTo>
                  <a:lnTo>
                    <a:pt x="8483" y="1287"/>
                  </a:lnTo>
                  <a:lnTo>
                    <a:pt x="7673" y="1224"/>
                  </a:lnTo>
                  <a:lnTo>
                    <a:pt x="6889" y="1162"/>
                  </a:lnTo>
                  <a:lnTo>
                    <a:pt x="6140" y="1083"/>
                  </a:lnTo>
                  <a:lnTo>
                    <a:pt x="5417" y="1005"/>
                  </a:lnTo>
                  <a:lnTo>
                    <a:pt x="4738" y="910"/>
                  </a:lnTo>
                  <a:lnTo>
                    <a:pt x="4085" y="816"/>
                  </a:lnTo>
                  <a:lnTo>
                    <a:pt x="2909" y="612"/>
                  </a:lnTo>
                  <a:lnTo>
                    <a:pt x="1907" y="424"/>
                  </a:lnTo>
                  <a:lnTo>
                    <a:pt x="1106" y="267"/>
                  </a:lnTo>
                  <a:lnTo>
                    <a:pt x="505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B7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1588" y="0"/>
              <a:ext cx="9144001" cy="685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415" y="20020"/>
                  </a:moveTo>
                  <a:lnTo>
                    <a:pt x="1215" y="20020"/>
                  </a:lnTo>
                  <a:lnTo>
                    <a:pt x="1215" y="1620"/>
                  </a:lnTo>
                  <a:lnTo>
                    <a:pt x="20415" y="1620"/>
                  </a:lnTo>
                  <a:lnTo>
                    <a:pt x="20415" y="2002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" name="Shape 12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rgbClr val="44B7B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65970" y="74860"/>
            <a:ext cx="6343673" cy="241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4B7B9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1" cy="436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A7A7A"/>
                </a:solid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7678615" y="540177"/>
            <a:ext cx="791309" cy="523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ctr">
              <a:defRPr sz="2800">
                <a:solidFill>
                  <a:srgbClr val="44B7B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 spd="med"/>
  <p:txStyles>
    <p:titleStyle>
      <a:lvl1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3200">
          <a:solidFill>
            <a:srgbClr val="44B7B9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1pPr>
      <a:lvl2pPr marL="721233" indent="-318897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2pPr>
      <a:lvl3pPr marL="1025434" indent="-293914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3pPr>
      <a:lvl4pPr marL="1348739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4pPr>
      <a:lvl5pPr marL="1623060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5pPr>
      <a:lvl6pPr marL="1928900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6pPr>
      <a:lvl7pPr marL="2186100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7pPr>
      <a:lvl8pPr marL="2373299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8pPr>
      <a:lvl9pPr marL="2600499" indent="-342900" defTabSz="457200">
        <a:spcBef>
          <a:spcPts val="1000"/>
        </a:spcBef>
        <a:buClr>
          <a:srgbClr val="44B7B9"/>
        </a:buClr>
        <a:buSzPct val="80000"/>
        <a:buFont typeface="Wingdings 3"/>
        <a:buChar char=""/>
        <a:defRPr>
          <a:solidFill>
            <a:srgbClr val="7A7A7A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ctr">
        <a:defRPr sz="28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731055" y="2348880"/>
            <a:ext cx="7545509" cy="135421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CA" sz="4400" dirty="0" smtClean="0">
                <a:solidFill>
                  <a:srgbClr val="44B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rPr>
              <a:t>Campus Mental Health Strategies Series</a:t>
            </a:r>
            <a:endParaRPr sz="4400" i="1" dirty="0">
              <a:solidFill>
                <a:srgbClr val="44B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95" name="image2.jpg"/>
          <p:cNvPicPr/>
          <p:nvPr/>
        </p:nvPicPr>
        <p:blipFill>
          <a:blip r:embed="rId2">
            <a:extLst/>
          </a:blip>
          <a:srcRect t="26642" b="26446"/>
          <a:stretch>
            <a:fillRect/>
          </a:stretch>
        </p:blipFill>
        <p:spPr>
          <a:xfrm>
            <a:off x="518984" y="5309768"/>
            <a:ext cx="8130745" cy="1050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576" y="764704"/>
            <a:ext cx="2728990" cy="775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tmiller\AppData\Local\Microsoft\Windows\Temporary Internet Files\Content.Outlook\BF3JQS78\logo_Colour-COP-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916547"/>
            <a:ext cx="1311613" cy="11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783" y="5229200"/>
            <a:ext cx="763284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CA" sz="2800" b="1" dirty="0" smtClean="0">
                <a:solidFill>
                  <a:srgbClr val="FFFFFF"/>
                </a:solidFill>
                <a:sym typeface="Helvetica"/>
              </a:rPr>
              <a:t>Facilitator: Kevin Friese, University of Alberta</a:t>
            </a:r>
            <a:endParaRPr lang="en-CA" sz="28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10130"/>
            <a:ext cx="7053215" cy="29109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CA" sz="3600" b="1" i="0" u="none" strike="noStrike" cap="none" spc="0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Webinar II: Planning for success through lessons learned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en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implement a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en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health strategy: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</a:pPr>
            <a:r>
              <a:rPr lang="en-C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Roadblocks and opportunities</a:t>
            </a:r>
            <a:endParaRPr kumimoji="0" lang="en-CA" sz="3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Century Goth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mosun.ca/template/images/logos/camosun-logo-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2" y="2982843"/>
            <a:ext cx="1842234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gd30.engr.uvic.ca/uv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70288"/>
            <a:ext cx="1889720" cy="6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troyal.ca/cs/groups/public/documents/image/mru_logo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58" y="2946830"/>
            <a:ext cx="1421724" cy="93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C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53" y="1524328"/>
            <a:ext cx="1683788" cy="7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university of calgary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43" y="1085378"/>
            <a:ext cx="1951739" cy="5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university of lethbridg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06" y="3563466"/>
            <a:ext cx="1825011" cy="6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99910" y="5085184"/>
            <a:ext cx="6422005" cy="708348"/>
          </a:xfrm>
        </p:spPr>
        <p:txBody>
          <a:bodyPr>
            <a:noAutofit/>
          </a:bodyPr>
          <a:lstStyle/>
          <a:p>
            <a:pPr lvl="0" algn="ctr"/>
            <a:r>
              <a:rPr lang="en-CA" sz="4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(Headings)"/>
              </a:rPr>
              <a:t>Introductions</a:t>
            </a:r>
            <a:endParaRPr lang="en-CA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(Headings)"/>
            </a:endParaRPr>
          </a:p>
        </p:txBody>
      </p:sp>
      <p:pic>
        <p:nvPicPr>
          <p:cNvPr id="1044" name="Picture 20" descr="http://www.toolkit.ualberta.ca/~/media/identity/Toolkit/Logos/UA/UA-COLOUR-440px.png?mw=4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43" y="2348880"/>
            <a:ext cx="2064550" cy="4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84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71600" y="1264197"/>
            <a:ext cx="69288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613" y="1196752"/>
            <a:ext cx="7272808" cy="297004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4000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Development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4000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Evolution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CA" b="0" i="0" u="none" strike="noStrike" cap="none" spc="0" normalizeH="0" baseline="0" dirty="0" smtClean="0">
              <a:ln>
                <a:noFill/>
              </a:ln>
              <a:solidFill>
                <a:srgbClr val="4D4D4D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Identifying priorities, needs, and challenges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Growing from within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>
                <a:solidFill>
                  <a:schemeClr val="accent4">
                    <a:lumMod val="75000"/>
                  </a:schemeClr>
                </a:solidFill>
              </a:rPr>
              <a:t>Depth of </a:t>
            </a: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C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14" descr="Image result for BCI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100658"/>
            <a:ext cx="2088232" cy="9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Image result for university of lethbrid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15" y="5112332"/>
            <a:ext cx="2370215" cy="8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71600" y="1268760"/>
            <a:ext cx="69288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7625" y="1314375"/>
            <a:ext cx="7056784" cy="232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CA" sz="40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Championing the Cause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CA" b="0" i="0" u="none" strike="noStrike" cap="none" spc="0" normalizeH="0" dirty="0" smtClean="0">
              <a:ln>
                <a:noFill/>
              </a:ln>
              <a:solidFill>
                <a:srgbClr val="4D4D4D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Executive b</a:t>
            </a:r>
            <a:r>
              <a:rPr lang="en-CA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uy-in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baseline="0" dirty="0" smtClean="0">
                <a:solidFill>
                  <a:schemeClr val="accent4">
                    <a:lumMod val="75000"/>
                  </a:schemeClr>
                </a:solidFill>
              </a:rPr>
              <a:t>Ownership and responsibility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CA" sz="2400" b="1" i="0" u="none" strike="noStrike" cap="none" spc="0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entury Gothic"/>
              </a:rPr>
              <a:t>Engaging students</a:t>
            </a:r>
            <a:endParaRPr kumimoji="0" lang="en-CA" sz="2400" b="1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FillTx/>
              <a:sym typeface="Century Gothic"/>
            </a:endParaRPr>
          </a:p>
        </p:txBody>
      </p:sp>
      <p:pic>
        <p:nvPicPr>
          <p:cNvPr id="6" name="Picture 2" descr="http://camosun.ca/template/images/logos/camosun-logo-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13176"/>
            <a:ext cx="221068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rgd30.engr.uvic.ca/uv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13176"/>
            <a:ext cx="2088232" cy="7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96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71600" y="1268760"/>
            <a:ext cx="69288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613" y="1303534"/>
            <a:ext cx="7272808" cy="232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CA" sz="40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Maintaining Momentum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CA" b="0" i="0" u="none" strike="noStrike" cap="none" spc="0" normalizeH="0" baseline="0" dirty="0" smtClean="0">
              <a:ln>
                <a:noFill/>
              </a:ln>
              <a:solidFill>
                <a:srgbClr val="4D4D4D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Building confidence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Creating space for dialogue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Collaborating and complementing services </a:t>
            </a:r>
          </a:p>
        </p:txBody>
      </p:sp>
      <p:pic>
        <p:nvPicPr>
          <p:cNvPr id="6" name="Picture 12" descr="http://www.mtroyal.ca/cs/groups/public/documents/image/mru_logo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1728192" cy="11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Image result for university of lethbrid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23" y="5112332"/>
            <a:ext cx="2370215" cy="8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76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71600" y="1268760"/>
            <a:ext cx="69288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613" y="1261108"/>
            <a:ext cx="7272808" cy="23544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CA" sz="4000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Health Literacy</a:t>
            </a:r>
            <a:endParaRPr kumimoji="0" lang="en-CA" sz="4000" i="0" u="none" strike="noStrike" cap="small" spc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Century Gothic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CA" sz="2000" b="0" i="0" u="none" strike="noStrike" cap="none" spc="0" normalizeH="0" baseline="0" dirty="0" smtClean="0">
              <a:ln>
                <a:noFill/>
              </a:ln>
              <a:solidFill>
                <a:srgbClr val="4D4D4D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Targeting your audience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Tried and true resources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Thinking outside the box</a:t>
            </a:r>
          </a:p>
        </p:txBody>
      </p:sp>
      <p:pic>
        <p:nvPicPr>
          <p:cNvPr id="8" name="Picture 7" descr="http://rgd30.engr.uvic.ca/uv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27" y="5035462"/>
            <a:ext cx="2088232" cy="7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amosun.ca/template/images/logos/camosun-logo-pr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35462"/>
            <a:ext cx="221068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50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971600" y="1268760"/>
            <a:ext cx="692883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9613" y="1259136"/>
            <a:ext cx="7272808" cy="232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CA" sz="4000" i="0" u="none" strike="noStrike" cap="small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sym typeface="Century Gothic"/>
              </a:rPr>
              <a:t>Evaluation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CA" b="0" i="0" u="none" strike="noStrike" cap="none" spc="0" normalizeH="0" baseline="0" dirty="0" smtClean="0">
              <a:ln>
                <a:noFill/>
              </a:ln>
              <a:solidFill>
                <a:srgbClr val="4D4D4D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CA" sz="24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entury Gothic"/>
              </a:rPr>
              <a:t>Ongoing techniques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CA" sz="24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entury Gothic"/>
              </a:rPr>
              <a:t>Policy readiness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CA" sz="24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FillTx/>
                <a:sym typeface="Century Gothic"/>
              </a:rPr>
              <a:t>Shifting priorities</a:t>
            </a:r>
          </a:p>
        </p:txBody>
      </p:sp>
      <p:pic>
        <p:nvPicPr>
          <p:cNvPr id="8" name="Picture 16" descr="Image result for university of calgary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216041"/>
            <a:ext cx="2376265" cy="6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www.toolkit.ualberta.ca/~/media/identity/Toolkit/Logos/UA/UA-COLOUR-440px.png?mw=4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16042"/>
            <a:ext cx="2376263" cy="5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47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4"/>
          <p:cNvSpPr>
            <a:spLocks noGrp="1"/>
          </p:cNvSpPr>
          <p:nvPr>
            <p:ph type="title"/>
          </p:nvPr>
        </p:nvSpPr>
        <p:spPr>
          <a:xfrm>
            <a:off x="958381" y="908720"/>
            <a:ext cx="7315201" cy="93610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CA" sz="49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rPr>
              <a:t>Final Remarks</a:t>
            </a:r>
            <a:endParaRPr sz="3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76872"/>
            <a:ext cx="7920880" cy="3801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2400" dirty="0" smtClean="0">
                <a:solidFill>
                  <a:srgbClr val="FFFFFF"/>
                </a:solidFill>
              </a:rPr>
              <a:t>What are you bringing back to </a:t>
            </a:r>
            <a:r>
              <a:rPr lang="en-C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CA" sz="2400" dirty="0" smtClean="0">
                <a:solidFill>
                  <a:srgbClr val="FFFFFF"/>
                </a:solidFill>
              </a:rPr>
              <a:t> campus?</a:t>
            </a:r>
            <a:endParaRPr kumimoji="0" lang="en-CA" sz="2400" i="0" u="none" strike="noStrike" spc="0" normalizeH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Century Gothic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000" i="0" u="none" strike="noStrike" cap="small" spc="0" normalizeH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2400" i="0" u="none" strike="noStrike" cap="small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Century Gothic"/>
                <a:cs typeface="Century Gothic"/>
                <a:sym typeface="Century Gothic"/>
              </a:rPr>
              <a:t>Twitter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</a:t>
            </a:r>
            <a:r>
              <a:rPr lang="en-CA" sz="2000" dirty="0" smtClean="0">
                <a:solidFill>
                  <a:srgbClr val="FFFFFF"/>
                </a:solidFill>
              </a:rPr>
              <a:t>HealthyCampuses</a:t>
            </a:r>
            <a:r>
              <a:rPr lang="en-CA" sz="2000" dirty="0">
                <a:solidFill>
                  <a:srgbClr val="FFFFFF"/>
                </a:solidFill>
              </a:rPr>
              <a:t> </a:t>
            </a:r>
            <a:r>
              <a:rPr lang="en-CA" sz="2000" dirty="0" smtClean="0">
                <a:solidFill>
                  <a:srgbClr val="FFFFFF"/>
                </a:solidFill>
              </a:rPr>
              <a:t> </a:t>
            </a:r>
            <a:r>
              <a:rPr lang="en-CA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|</a:t>
            </a:r>
            <a:r>
              <a:rPr lang="en-CA" sz="2000" dirty="0" smtClean="0">
                <a:solidFill>
                  <a:srgbClr val="FFFFFF"/>
                </a:solidFill>
              </a:rPr>
              <a:t> </a:t>
            </a: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</a:t>
            </a:r>
            <a:r>
              <a:rPr lang="en-CA" sz="2000" dirty="0" err="1" smtClean="0">
                <a:solidFill>
                  <a:srgbClr val="FFFFFF"/>
                </a:solidFill>
              </a:rPr>
              <a:t>healthycampusAB</a:t>
            </a:r>
            <a:r>
              <a:rPr lang="en-CA" sz="2000" dirty="0">
                <a:solidFill>
                  <a:srgbClr val="FFFFFF"/>
                </a:solidFill>
              </a:rPr>
              <a:t> </a:t>
            </a:r>
            <a:r>
              <a:rPr lang="en-CA" sz="2000" dirty="0" smtClean="0">
                <a:solidFill>
                  <a:srgbClr val="FFFFFF"/>
                </a:solidFill>
              </a:rPr>
              <a:t> </a:t>
            </a:r>
            <a:r>
              <a:rPr lang="en-CA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|</a:t>
            </a:r>
            <a:r>
              <a:rPr lang="en-CA" sz="2000" dirty="0" smtClean="0">
                <a:solidFill>
                  <a:srgbClr val="FFFFFF"/>
                </a:solidFill>
              </a:rPr>
              <a:t> </a:t>
            </a:r>
            <a:r>
              <a:rPr kumimoji="0" lang="en-CA" sz="20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sym typeface="Century Gothic"/>
              </a:rPr>
              <a:t>#</a:t>
            </a:r>
            <a:r>
              <a:rPr kumimoji="0" lang="en-CA" sz="200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Century Gothic"/>
              </a:rPr>
              <a:t>strategyABCs</a:t>
            </a:r>
            <a:endParaRPr kumimoji="0" lang="en-CA" sz="200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Century Gothic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0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small" spc="0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Century Gothic"/>
                <a:cs typeface="Century Gothic"/>
                <a:sym typeface="Century Gothic"/>
              </a:rPr>
              <a:t>Discussion</a:t>
            </a:r>
            <a:r>
              <a:rPr kumimoji="0" lang="en-CA" sz="2400" b="0" i="0" u="none" strike="noStrike" cap="small" spc="0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Century Gothic"/>
                <a:cs typeface="Century Gothic"/>
                <a:sym typeface="Century Gothic"/>
              </a:rPr>
              <a:t> Board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</a:t>
            </a:r>
            <a:r>
              <a:rPr lang="en-CA" sz="2000" dirty="0" smtClean="0">
                <a:solidFill>
                  <a:srgbClr val="FFFFFF"/>
                </a:solidFill>
              </a:rPr>
              <a:t>bit.ly/2h7KDlZ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00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Century Gothic"/>
            </a:endParaRPr>
          </a:p>
          <a:p>
            <a:pPr algn="ctr" rtl="0" latinLnBrk="1" hangingPunct="0"/>
            <a:r>
              <a:rPr lang="en-CA" sz="2400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endParaRPr lang="en-CA" sz="2400" cap="small" dirty="0" smtClean="0">
              <a:solidFill>
                <a:srgbClr val="FFFFFF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2000" dirty="0" smtClean="0">
                <a:solidFill>
                  <a:srgbClr val="FFFFFF"/>
                </a:solidFill>
              </a:rPr>
              <a:t>h</a:t>
            </a:r>
            <a:r>
              <a:rPr kumimoji="0" lang="en-CA" sz="20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Century Gothic"/>
              </a:rPr>
              <a:t>ealthy.campuses</a:t>
            </a: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</a:t>
            </a:r>
            <a:r>
              <a:rPr kumimoji="0" lang="en-CA" sz="20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Century Gothic"/>
              </a:rPr>
              <a:t>cmha.bc.ca  </a:t>
            </a:r>
            <a:r>
              <a:rPr kumimoji="0" lang="en-CA" sz="2000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sym typeface="Century Gothic"/>
              </a:rPr>
              <a:t>|</a:t>
            </a:r>
            <a:r>
              <a:rPr kumimoji="0" lang="en-CA" sz="20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Century Gothic"/>
              </a:rPr>
              <a:t> healthycampuses.ca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20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Century Gothic"/>
              </a:rPr>
              <a:t>danielle.stewart</a:t>
            </a:r>
            <a:r>
              <a:rPr lang="en-CA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</a:t>
            </a:r>
            <a:r>
              <a:rPr kumimoji="0" lang="en-CA" sz="20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Century Gothic"/>
              </a:rPr>
              <a:t>ucalgary.ca</a:t>
            </a:r>
            <a:endParaRPr kumimoji="0" lang="en-CA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3856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4D4D4D"/>
      </a:dk1>
      <a:lt1>
        <a:srgbClr val="44B7B9"/>
      </a:lt1>
      <a:dk2>
        <a:srgbClr val="A7A7A7"/>
      </a:dk2>
      <a:lt2>
        <a:srgbClr val="535353"/>
      </a:lt2>
      <a:accent1>
        <a:srgbClr val="44B7B9"/>
      </a:accent1>
      <a:accent2>
        <a:srgbClr val="88CCCB"/>
      </a:accent2>
      <a:accent3>
        <a:srgbClr val="95C186"/>
      </a:accent3>
      <a:accent4>
        <a:srgbClr val="266668"/>
      </a:accent4>
      <a:accent5>
        <a:srgbClr val="A7E188"/>
      </a:accent5>
      <a:accent6>
        <a:srgbClr val="4C727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4B7B9"/>
        </a:solidFill>
        <a:ln w="19050" cap="rnd">
          <a:solidFill>
            <a:srgbClr val="44B7B9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D4D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44B7B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D4D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B7B9"/>
      </a:accent1>
      <a:accent2>
        <a:srgbClr val="88CCCB"/>
      </a:accent2>
      <a:accent3>
        <a:srgbClr val="95C186"/>
      </a:accent3>
      <a:accent4>
        <a:srgbClr val="266668"/>
      </a:accent4>
      <a:accent5>
        <a:srgbClr val="A7E188"/>
      </a:accent5>
      <a:accent6>
        <a:srgbClr val="4C727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4B7B9"/>
        </a:solidFill>
        <a:ln w="19050" cap="rnd">
          <a:solidFill>
            <a:srgbClr val="44B7B9"/>
          </a:solidFill>
          <a:prstDash val="solid"/>
          <a:beve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D4D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rgbClr val="44B7B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D4D4D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126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Campus Mental Health Strategies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Mental Health Strategies Series</dc:title>
  <dc:creator>Tanya Miller</dc:creator>
  <cp:lastModifiedBy>CMHA</cp:lastModifiedBy>
  <cp:revision>39</cp:revision>
  <cp:lastPrinted>2016-12-05T20:38:45Z</cp:lastPrinted>
  <dcterms:modified xsi:type="dcterms:W3CDTF">2016-12-06T19:55:43Z</dcterms:modified>
</cp:coreProperties>
</file>