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70" r:id="rId3"/>
    <p:sldId id="265" r:id="rId4"/>
    <p:sldId id="268" r:id="rId5"/>
    <p:sldId id="275" r:id="rId6"/>
    <p:sldId id="274" r:id="rId7"/>
    <p:sldId id="271" r:id="rId8"/>
    <p:sldId id="257" r:id="rId9"/>
  </p:sldIdLst>
  <p:sldSz cx="9144000" cy="5143500" type="screen16x9"/>
  <p:notesSz cx="6858000" cy="9144000"/>
  <p:embeddedFontLst>
    <p:embeddedFont>
      <p:font typeface="Candara" panose="020E0502030303020204" pitchFamily="34" charset="0"/>
      <p:regular r:id="rId11"/>
      <p:bold r:id="rId12"/>
      <p:italic r:id="rId13"/>
      <p:boldItalic r:id="rId14"/>
    </p:embeddedFont>
    <p:embeddedFont>
      <p:font typeface="Helvetica Neue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2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27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4453C3-0AD1-4FD8-8F44-93F89360C0ED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9DB75AE4-DAAC-41E7-8B7A-751FD7B881D6}">
      <dgm:prSet phldrT="[Text]"/>
      <dgm:spPr/>
      <dgm:t>
        <a:bodyPr/>
        <a:lstStyle/>
        <a:p>
          <a:r>
            <a:rPr lang="en-US" dirty="0"/>
            <a:t>E-newsletter</a:t>
          </a:r>
          <a:endParaRPr lang="en-CA" dirty="0"/>
        </a:p>
      </dgm:t>
    </dgm:pt>
    <dgm:pt modelId="{A63A7F05-83FA-4203-AC59-8E3C6A780C36}" type="parTrans" cxnId="{987536F9-A5F5-46A9-BCDC-19FDA70AED8D}">
      <dgm:prSet/>
      <dgm:spPr/>
      <dgm:t>
        <a:bodyPr/>
        <a:lstStyle/>
        <a:p>
          <a:endParaRPr lang="en-CA"/>
        </a:p>
      </dgm:t>
    </dgm:pt>
    <dgm:pt modelId="{637C47BE-1ACB-4001-BC1A-BFCEAD30D309}" type="sibTrans" cxnId="{987536F9-A5F5-46A9-BCDC-19FDA70AED8D}">
      <dgm:prSet/>
      <dgm:spPr/>
      <dgm:t>
        <a:bodyPr/>
        <a:lstStyle/>
        <a:p>
          <a:endParaRPr lang="en-CA"/>
        </a:p>
      </dgm:t>
    </dgm:pt>
    <dgm:pt modelId="{78169C24-2B4F-4AB4-B532-50ED5C392FAA}">
      <dgm:prSet phldrT="[Text]"/>
      <dgm:spPr/>
      <dgm:t>
        <a:bodyPr/>
        <a:lstStyle/>
        <a:p>
          <a:r>
            <a:rPr lang="en-US" dirty="0"/>
            <a:t>Website </a:t>
          </a:r>
          <a:endParaRPr lang="en-CA" dirty="0"/>
        </a:p>
      </dgm:t>
    </dgm:pt>
    <dgm:pt modelId="{65F94276-C23F-489F-A505-540F8FB924AA}" type="parTrans" cxnId="{E6EAF869-66B9-44FF-A811-DF7E6F1CFEAA}">
      <dgm:prSet/>
      <dgm:spPr/>
      <dgm:t>
        <a:bodyPr/>
        <a:lstStyle/>
        <a:p>
          <a:endParaRPr lang="en-CA"/>
        </a:p>
      </dgm:t>
    </dgm:pt>
    <dgm:pt modelId="{25A45FD2-A3D5-4647-8172-DE7DAE06DE1F}" type="sibTrans" cxnId="{E6EAF869-66B9-44FF-A811-DF7E6F1CFEAA}">
      <dgm:prSet/>
      <dgm:spPr/>
      <dgm:t>
        <a:bodyPr/>
        <a:lstStyle/>
        <a:p>
          <a:endParaRPr lang="en-CA"/>
        </a:p>
      </dgm:t>
    </dgm:pt>
    <dgm:pt modelId="{857AF538-381A-42F8-A6A5-0AE0A4B04E10}">
      <dgm:prSet phldrT="[Text]"/>
      <dgm:spPr/>
      <dgm:t>
        <a:bodyPr/>
        <a:lstStyle/>
        <a:p>
          <a:r>
            <a:rPr lang="en-US" dirty="0"/>
            <a:t>Talks, Info Sessions</a:t>
          </a:r>
          <a:endParaRPr lang="en-CA" dirty="0"/>
        </a:p>
      </dgm:t>
    </dgm:pt>
    <dgm:pt modelId="{F18615F1-8CB4-4BC9-8668-96AE6782B152}" type="parTrans" cxnId="{9A023276-B911-477E-B231-7F7BA97485DB}">
      <dgm:prSet/>
      <dgm:spPr/>
      <dgm:t>
        <a:bodyPr/>
        <a:lstStyle/>
        <a:p>
          <a:endParaRPr lang="en-CA"/>
        </a:p>
      </dgm:t>
    </dgm:pt>
    <dgm:pt modelId="{E6CD7FFC-5C09-4778-84BE-5A9A2A658EB3}" type="sibTrans" cxnId="{9A023276-B911-477E-B231-7F7BA97485DB}">
      <dgm:prSet/>
      <dgm:spPr/>
      <dgm:t>
        <a:bodyPr/>
        <a:lstStyle/>
        <a:p>
          <a:endParaRPr lang="en-CA"/>
        </a:p>
      </dgm:t>
    </dgm:pt>
    <dgm:pt modelId="{7D70EBAF-C5D4-4B51-95F9-B4700CC587C7}">
      <dgm:prSet phldrT="[Text]"/>
      <dgm:spPr/>
      <dgm:t>
        <a:bodyPr/>
        <a:lstStyle/>
        <a:p>
          <a:r>
            <a:rPr lang="en-US" dirty="0"/>
            <a:t>Summits, Regional Forums</a:t>
          </a:r>
          <a:endParaRPr lang="en-CA" dirty="0"/>
        </a:p>
      </dgm:t>
    </dgm:pt>
    <dgm:pt modelId="{F4EE0571-96F1-49B3-B23D-1625356DA862}" type="parTrans" cxnId="{DFF3FF00-255C-4E29-9CC7-272F58EC5026}">
      <dgm:prSet/>
      <dgm:spPr/>
      <dgm:t>
        <a:bodyPr/>
        <a:lstStyle/>
        <a:p>
          <a:endParaRPr lang="en-CA"/>
        </a:p>
      </dgm:t>
    </dgm:pt>
    <dgm:pt modelId="{DCE9B494-E39F-49F4-A7ED-89229877EC53}" type="sibTrans" cxnId="{DFF3FF00-255C-4E29-9CC7-272F58EC5026}">
      <dgm:prSet/>
      <dgm:spPr/>
      <dgm:t>
        <a:bodyPr/>
        <a:lstStyle/>
        <a:p>
          <a:endParaRPr lang="en-CA"/>
        </a:p>
      </dgm:t>
    </dgm:pt>
    <dgm:pt modelId="{602F0814-6E8A-4EDF-BED8-4CF71EEF3A43}">
      <dgm:prSet phldrT="[Text]"/>
      <dgm:spPr/>
      <dgm:t>
        <a:bodyPr/>
        <a:lstStyle/>
        <a:p>
          <a:r>
            <a:rPr lang="en-US" dirty="0"/>
            <a:t>Joint Projects</a:t>
          </a:r>
          <a:endParaRPr lang="en-CA" dirty="0"/>
        </a:p>
      </dgm:t>
    </dgm:pt>
    <dgm:pt modelId="{23173A92-6E75-403F-B00A-0C898DFD3712}" type="parTrans" cxnId="{0330BFC0-FFF5-4779-8A50-98B44660BEE2}">
      <dgm:prSet/>
      <dgm:spPr/>
      <dgm:t>
        <a:bodyPr/>
        <a:lstStyle/>
        <a:p>
          <a:endParaRPr lang="en-CA"/>
        </a:p>
      </dgm:t>
    </dgm:pt>
    <dgm:pt modelId="{759F6C62-D187-411C-816C-64A20D770B05}" type="sibTrans" cxnId="{0330BFC0-FFF5-4779-8A50-98B44660BEE2}">
      <dgm:prSet/>
      <dgm:spPr/>
      <dgm:t>
        <a:bodyPr/>
        <a:lstStyle/>
        <a:p>
          <a:endParaRPr lang="en-CA"/>
        </a:p>
      </dgm:t>
    </dgm:pt>
    <dgm:pt modelId="{0F59116C-019A-404C-BC04-B401441BB962}" type="pres">
      <dgm:prSet presAssocID="{E44453C3-0AD1-4FD8-8F44-93F89360C0ED}" presName="cycle" presStyleCnt="0">
        <dgm:presLayoutVars>
          <dgm:dir/>
          <dgm:resizeHandles val="exact"/>
        </dgm:presLayoutVars>
      </dgm:prSet>
      <dgm:spPr/>
    </dgm:pt>
    <dgm:pt modelId="{AFE0F2C3-C84E-4E99-A0D1-565E7EE8B8B4}" type="pres">
      <dgm:prSet presAssocID="{9DB75AE4-DAAC-41E7-8B7A-751FD7B881D6}" presName="node" presStyleLbl="node1" presStyleIdx="0" presStyleCnt="5">
        <dgm:presLayoutVars>
          <dgm:bulletEnabled val="1"/>
        </dgm:presLayoutVars>
      </dgm:prSet>
      <dgm:spPr/>
    </dgm:pt>
    <dgm:pt modelId="{85F14B60-D9DB-4F31-9F6B-9BA48BF8C38B}" type="pres">
      <dgm:prSet presAssocID="{9DB75AE4-DAAC-41E7-8B7A-751FD7B881D6}" presName="spNode" presStyleCnt="0"/>
      <dgm:spPr/>
    </dgm:pt>
    <dgm:pt modelId="{B40DD928-4078-4CD3-9CE4-21CD1053EB69}" type="pres">
      <dgm:prSet presAssocID="{637C47BE-1ACB-4001-BC1A-BFCEAD30D309}" presName="sibTrans" presStyleLbl="sibTrans1D1" presStyleIdx="0" presStyleCnt="5"/>
      <dgm:spPr/>
    </dgm:pt>
    <dgm:pt modelId="{4AC7488C-FEE3-4AFB-8721-65B454F30A01}" type="pres">
      <dgm:prSet presAssocID="{78169C24-2B4F-4AB4-B532-50ED5C392FAA}" presName="node" presStyleLbl="node1" presStyleIdx="1" presStyleCnt="5">
        <dgm:presLayoutVars>
          <dgm:bulletEnabled val="1"/>
        </dgm:presLayoutVars>
      </dgm:prSet>
      <dgm:spPr/>
    </dgm:pt>
    <dgm:pt modelId="{115F18DD-8BEE-43BD-AF12-DEEA6396FE7C}" type="pres">
      <dgm:prSet presAssocID="{78169C24-2B4F-4AB4-B532-50ED5C392FAA}" presName="spNode" presStyleCnt="0"/>
      <dgm:spPr/>
    </dgm:pt>
    <dgm:pt modelId="{7FA7DCCC-3950-4A75-AF66-BFB81F876793}" type="pres">
      <dgm:prSet presAssocID="{25A45FD2-A3D5-4647-8172-DE7DAE06DE1F}" presName="sibTrans" presStyleLbl="sibTrans1D1" presStyleIdx="1" presStyleCnt="5"/>
      <dgm:spPr/>
    </dgm:pt>
    <dgm:pt modelId="{5FFB423B-5AB3-423A-81ED-04BB22A14200}" type="pres">
      <dgm:prSet presAssocID="{857AF538-381A-42F8-A6A5-0AE0A4B04E10}" presName="node" presStyleLbl="node1" presStyleIdx="2" presStyleCnt="5">
        <dgm:presLayoutVars>
          <dgm:bulletEnabled val="1"/>
        </dgm:presLayoutVars>
      </dgm:prSet>
      <dgm:spPr/>
    </dgm:pt>
    <dgm:pt modelId="{83BA6287-3730-41D0-B074-8B1178DC89A2}" type="pres">
      <dgm:prSet presAssocID="{857AF538-381A-42F8-A6A5-0AE0A4B04E10}" presName="spNode" presStyleCnt="0"/>
      <dgm:spPr/>
    </dgm:pt>
    <dgm:pt modelId="{EBF51E4D-F0B5-4063-9ADB-2ED1AFB307DB}" type="pres">
      <dgm:prSet presAssocID="{E6CD7FFC-5C09-4778-84BE-5A9A2A658EB3}" presName="sibTrans" presStyleLbl="sibTrans1D1" presStyleIdx="2" presStyleCnt="5"/>
      <dgm:spPr/>
    </dgm:pt>
    <dgm:pt modelId="{21E127B7-7F08-4EF0-A20F-CCA664038F01}" type="pres">
      <dgm:prSet presAssocID="{7D70EBAF-C5D4-4B51-95F9-B4700CC587C7}" presName="node" presStyleLbl="node1" presStyleIdx="3" presStyleCnt="5">
        <dgm:presLayoutVars>
          <dgm:bulletEnabled val="1"/>
        </dgm:presLayoutVars>
      </dgm:prSet>
      <dgm:spPr/>
    </dgm:pt>
    <dgm:pt modelId="{792202ED-9D76-4C7E-AE0E-63983F1B63FC}" type="pres">
      <dgm:prSet presAssocID="{7D70EBAF-C5D4-4B51-95F9-B4700CC587C7}" presName="spNode" presStyleCnt="0"/>
      <dgm:spPr/>
    </dgm:pt>
    <dgm:pt modelId="{1EFF9658-9945-43AF-9D18-326A2E1DD484}" type="pres">
      <dgm:prSet presAssocID="{DCE9B494-E39F-49F4-A7ED-89229877EC53}" presName="sibTrans" presStyleLbl="sibTrans1D1" presStyleIdx="3" presStyleCnt="5"/>
      <dgm:spPr/>
    </dgm:pt>
    <dgm:pt modelId="{67CF6F8D-F4E7-4EB0-9716-6F5941E8FE9C}" type="pres">
      <dgm:prSet presAssocID="{602F0814-6E8A-4EDF-BED8-4CF71EEF3A43}" presName="node" presStyleLbl="node1" presStyleIdx="4" presStyleCnt="5">
        <dgm:presLayoutVars>
          <dgm:bulletEnabled val="1"/>
        </dgm:presLayoutVars>
      </dgm:prSet>
      <dgm:spPr/>
    </dgm:pt>
    <dgm:pt modelId="{21560399-B59A-43DA-9EEC-755B350901BD}" type="pres">
      <dgm:prSet presAssocID="{602F0814-6E8A-4EDF-BED8-4CF71EEF3A43}" presName="spNode" presStyleCnt="0"/>
      <dgm:spPr/>
    </dgm:pt>
    <dgm:pt modelId="{FE6E9E84-CE1D-4E27-B65F-EC5E1CD78FB1}" type="pres">
      <dgm:prSet presAssocID="{759F6C62-D187-411C-816C-64A20D770B05}" presName="sibTrans" presStyleLbl="sibTrans1D1" presStyleIdx="4" presStyleCnt="5"/>
      <dgm:spPr/>
    </dgm:pt>
  </dgm:ptLst>
  <dgm:cxnLst>
    <dgm:cxn modelId="{DFF3FF00-255C-4E29-9CC7-272F58EC5026}" srcId="{E44453C3-0AD1-4FD8-8F44-93F89360C0ED}" destId="{7D70EBAF-C5D4-4B51-95F9-B4700CC587C7}" srcOrd="3" destOrd="0" parTransId="{F4EE0571-96F1-49B3-B23D-1625356DA862}" sibTransId="{DCE9B494-E39F-49F4-A7ED-89229877EC53}"/>
    <dgm:cxn modelId="{7C09FD1A-1F7A-4B77-ADCE-947F86E4709A}" type="presOf" srcId="{DCE9B494-E39F-49F4-A7ED-89229877EC53}" destId="{1EFF9658-9945-43AF-9D18-326A2E1DD484}" srcOrd="0" destOrd="0" presId="urn:microsoft.com/office/officeart/2005/8/layout/cycle6"/>
    <dgm:cxn modelId="{1BEB8463-4AFC-4443-81F7-8AC33EB5A16A}" type="presOf" srcId="{7D70EBAF-C5D4-4B51-95F9-B4700CC587C7}" destId="{21E127B7-7F08-4EF0-A20F-CCA664038F01}" srcOrd="0" destOrd="0" presId="urn:microsoft.com/office/officeart/2005/8/layout/cycle6"/>
    <dgm:cxn modelId="{D953AA47-4B07-49C1-B060-8947E938D7C7}" type="presOf" srcId="{25A45FD2-A3D5-4647-8172-DE7DAE06DE1F}" destId="{7FA7DCCC-3950-4A75-AF66-BFB81F876793}" srcOrd="0" destOrd="0" presId="urn:microsoft.com/office/officeart/2005/8/layout/cycle6"/>
    <dgm:cxn modelId="{E6EAF869-66B9-44FF-A811-DF7E6F1CFEAA}" srcId="{E44453C3-0AD1-4FD8-8F44-93F89360C0ED}" destId="{78169C24-2B4F-4AB4-B532-50ED5C392FAA}" srcOrd="1" destOrd="0" parTransId="{65F94276-C23F-489F-A505-540F8FB924AA}" sibTransId="{25A45FD2-A3D5-4647-8172-DE7DAE06DE1F}"/>
    <dgm:cxn modelId="{41ECAE54-BD8A-4A80-80AB-27937AF0A55D}" type="presOf" srcId="{602F0814-6E8A-4EDF-BED8-4CF71EEF3A43}" destId="{67CF6F8D-F4E7-4EB0-9716-6F5941E8FE9C}" srcOrd="0" destOrd="0" presId="urn:microsoft.com/office/officeart/2005/8/layout/cycle6"/>
    <dgm:cxn modelId="{9A023276-B911-477E-B231-7F7BA97485DB}" srcId="{E44453C3-0AD1-4FD8-8F44-93F89360C0ED}" destId="{857AF538-381A-42F8-A6A5-0AE0A4B04E10}" srcOrd="2" destOrd="0" parTransId="{F18615F1-8CB4-4BC9-8668-96AE6782B152}" sibTransId="{E6CD7FFC-5C09-4778-84BE-5A9A2A658EB3}"/>
    <dgm:cxn modelId="{8533047B-B14A-4CCC-B804-B68B54C915A7}" type="presOf" srcId="{637C47BE-1ACB-4001-BC1A-BFCEAD30D309}" destId="{B40DD928-4078-4CD3-9CE4-21CD1053EB69}" srcOrd="0" destOrd="0" presId="urn:microsoft.com/office/officeart/2005/8/layout/cycle6"/>
    <dgm:cxn modelId="{2CD25D7B-D182-4333-AE14-3D47F7E5D6C6}" type="presOf" srcId="{E6CD7FFC-5C09-4778-84BE-5A9A2A658EB3}" destId="{EBF51E4D-F0B5-4063-9ADB-2ED1AFB307DB}" srcOrd="0" destOrd="0" presId="urn:microsoft.com/office/officeart/2005/8/layout/cycle6"/>
    <dgm:cxn modelId="{873E9E89-58B2-4763-901D-9A396E60027A}" type="presOf" srcId="{9DB75AE4-DAAC-41E7-8B7A-751FD7B881D6}" destId="{AFE0F2C3-C84E-4E99-A0D1-565E7EE8B8B4}" srcOrd="0" destOrd="0" presId="urn:microsoft.com/office/officeart/2005/8/layout/cycle6"/>
    <dgm:cxn modelId="{96FEDE9E-254F-4398-A833-1A083263AFDE}" type="presOf" srcId="{857AF538-381A-42F8-A6A5-0AE0A4B04E10}" destId="{5FFB423B-5AB3-423A-81ED-04BB22A14200}" srcOrd="0" destOrd="0" presId="urn:microsoft.com/office/officeart/2005/8/layout/cycle6"/>
    <dgm:cxn modelId="{0330BFC0-FFF5-4779-8A50-98B44660BEE2}" srcId="{E44453C3-0AD1-4FD8-8F44-93F89360C0ED}" destId="{602F0814-6E8A-4EDF-BED8-4CF71EEF3A43}" srcOrd="4" destOrd="0" parTransId="{23173A92-6E75-403F-B00A-0C898DFD3712}" sibTransId="{759F6C62-D187-411C-816C-64A20D770B05}"/>
    <dgm:cxn modelId="{7E7719DE-728A-405F-B590-6AB8CDCF264A}" type="presOf" srcId="{759F6C62-D187-411C-816C-64A20D770B05}" destId="{FE6E9E84-CE1D-4E27-B65F-EC5E1CD78FB1}" srcOrd="0" destOrd="0" presId="urn:microsoft.com/office/officeart/2005/8/layout/cycle6"/>
    <dgm:cxn modelId="{F9FFE6E7-6B1D-43B8-B1F3-37FE0252F91B}" type="presOf" srcId="{78169C24-2B4F-4AB4-B532-50ED5C392FAA}" destId="{4AC7488C-FEE3-4AFB-8721-65B454F30A01}" srcOrd="0" destOrd="0" presId="urn:microsoft.com/office/officeart/2005/8/layout/cycle6"/>
    <dgm:cxn modelId="{DBC7A7F8-C097-49FB-A3BB-20B35041A0BB}" type="presOf" srcId="{E44453C3-0AD1-4FD8-8F44-93F89360C0ED}" destId="{0F59116C-019A-404C-BC04-B401441BB962}" srcOrd="0" destOrd="0" presId="urn:microsoft.com/office/officeart/2005/8/layout/cycle6"/>
    <dgm:cxn modelId="{987536F9-A5F5-46A9-BCDC-19FDA70AED8D}" srcId="{E44453C3-0AD1-4FD8-8F44-93F89360C0ED}" destId="{9DB75AE4-DAAC-41E7-8B7A-751FD7B881D6}" srcOrd="0" destOrd="0" parTransId="{A63A7F05-83FA-4203-AC59-8E3C6A780C36}" sibTransId="{637C47BE-1ACB-4001-BC1A-BFCEAD30D309}"/>
    <dgm:cxn modelId="{F044F311-FA32-483D-961A-825941FAB6DA}" type="presParOf" srcId="{0F59116C-019A-404C-BC04-B401441BB962}" destId="{AFE0F2C3-C84E-4E99-A0D1-565E7EE8B8B4}" srcOrd="0" destOrd="0" presId="urn:microsoft.com/office/officeart/2005/8/layout/cycle6"/>
    <dgm:cxn modelId="{14BA8A90-CA21-4D8A-8313-0270380283E2}" type="presParOf" srcId="{0F59116C-019A-404C-BC04-B401441BB962}" destId="{85F14B60-D9DB-4F31-9F6B-9BA48BF8C38B}" srcOrd="1" destOrd="0" presId="urn:microsoft.com/office/officeart/2005/8/layout/cycle6"/>
    <dgm:cxn modelId="{9012A763-16BC-4DA1-8024-0A470AE75E31}" type="presParOf" srcId="{0F59116C-019A-404C-BC04-B401441BB962}" destId="{B40DD928-4078-4CD3-9CE4-21CD1053EB69}" srcOrd="2" destOrd="0" presId="urn:microsoft.com/office/officeart/2005/8/layout/cycle6"/>
    <dgm:cxn modelId="{AF889E92-8D2F-4D6F-A3B8-B6A18D85D308}" type="presParOf" srcId="{0F59116C-019A-404C-BC04-B401441BB962}" destId="{4AC7488C-FEE3-4AFB-8721-65B454F30A01}" srcOrd="3" destOrd="0" presId="urn:microsoft.com/office/officeart/2005/8/layout/cycle6"/>
    <dgm:cxn modelId="{E697AFE6-98A5-4E3D-AFFD-B03FDD215808}" type="presParOf" srcId="{0F59116C-019A-404C-BC04-B401441BB962}" destId="{115F18DD-8BEE-43BD-AF12-DEEA6396FE7C}" srcOrd="4" destOrd="0" presId="urn:microsoft.com/office/officeart/2005/8/layout/cycle6"/>
    <dgm:cxn modelId="{344EC7F4-6C4E-4CC3-84B4-00D2B468FDB2}" type="presParOf" srcId="{0F59116C-019A-404C-BC04-B401441BB962}" destId="{7FA7DCCC-3950-4A75-AF66-BFB81F876793}" srcOrd="5" destOrd="0" presId="urn:microsoft.com/office/officeart/2005/8/layout/cycle6"/>
    <dgm:cxn modelId="{03C3E1AD-D02E-474D-B041-26A3C1507DF3}" type="presParOf" srcId="{0F59116C-019A-404C-BC04-B401441BB962}" destId="{5FFB423B-5AB3-423A-81ED-04BB22A14200}" srcOrd="6" destOrd="0" presId="urn:microsoft.com/office/officeart/2005/8/layout/cycle6"/>
    <dgm:cxn modelId="{7BD83D20-1DD5-4178-B866-BF77EE7D5A42}" type="presParOf" srcId="{0F59116C-019A-404C-BC04-B401441BB962}" destId="{83BA6287-3730-41D0-B074-8B1178DC89A2}" srcOrd="7" destOrd="0" presId="urn:microsoft.com/office/officeart/2005/8/layout/cycle6"/>
    <dgm:cxn modelId="{3302D695-F085-42ED-A1BC-712E2A304D82}" type="presParOf" srcId="{0F59116C-019A-404C-BC04-B401441BB962}" destId="{EBF51E4D-F0B5-4063-9ADB-2ED1AFB307DB}" srcOrd="8" destOrd="0" presId="urn:microsoft.com/office/officeart/2005/8/layout/cycle6"/>
    <dgm:cxn modelId="{8D225AB6-4B2A-42E6-A3EE-CE9B429EC86B}" type="presParOf" srcId="{0F59116C-019A-404C-BC04-B401441BB962}" destId="{21E127B7-7F08-4EF0-A20F-CCA664038F01}" srcOrd="9" destOrd="0" presId="urn:microsoft.com/office/officeart/2005/8/layout/cycle6"/>
    <dgm:cxn modelId="{0E516EB0-E880-476A-A177-53A566044D19}" type="presParOf" srcId="{0F59116C-019A-404C-BC04-B401441BB962}" destId="{792202ED-9D76-4C7E-AE0E-63983F1B63FC}" srcOrd="10" destOrd="0" presId="urn:microsoft.com/office/officeart/2005/8/layout/cycle6"/>
    <dgm:cxn modelId="{CAFDD72B-3DA2-43A4-9BF9-0C8CF05D13F6}" type="presParOf" srcId="{0F59116C-019A-404C-BC04-B401441BB962}" destId="{1EFF9658-9945-43AF-9D18-326A2E1DD484}" srcOrd="11" destOrd="0" presId="urn:microsoft.com/office/officeart/2005/8/layout/cycle6"/>
    <dgm:cxn modelId="{B08A1E9B-4431-482C-9147-3CAF235E3C21}" type="presParOf" srcId="{0F59116C-019A-404C-BC04-B401441BB962}" destId="{67CF6F8D-F4E7-4EB0-9716-6F5941E8FE9C}" srcOrd="12" destOrd="0" presId="urn:microsoft.com/office/officeart/2005/8/layout/cycle6"/>
    <dgm:cxn modelId="{2815BF95-6CC2-4DDB-BBF5-C7A44B6BEF7B}" type="presParOf" srcId="{0F59116C-019A-404C-BC04-B401441BB962}" destId="{21560399-B59A-43DA-9EEC-755B350901BD}" srcOrd="13" destOrd="0" presId="urn:microsoft.com/office/officeart/2005/8/layout/cycle6"/>
    <dgm:cxn modelId="{9CD3AC60-4395-4004-90B8-4F1FFA4FF000}" type="presParOf" srcId="{0F59116C-019A-404C-BC04-B401441BB962}" destId="{FE6E9E84-CE1D-4E27-B65F-EC5E1CD78FB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77035F-E383-4721-A1B5-3EDED258B9CA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F0BB046E-BD9E-4B7F-B03F-CA5231ACD08D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400" dirty="0"/>
            <a:t>far more than awareness of content, including formal research findings</a:t>
          </a:r>
          <a:endParaRPr lang="en-CA" sz="1400" dirty="0"/>
        </a:p>
      </dgm:t>
    </dgm:pt>
    <dgm:pt modelId="{AD0AEFDD-5F84-42A2-AD6D-46E3238316AB}" type="parTrans" cxnId="{38FBE381-3907-48B0-8311-A1D1E423740E}">
      <dgm:prSet/>
      <dgm:spPr/>
      <dgm:t>
        <a:bodyPr/>
        <a:lstStyle/>
        <a:p>
          <a:endParaRPr lang="en-CA" sz="1400"/>
        </a:p>
      </dgm:t>
    </dgm:pt>
    <dgm:pt modelId="{652D4767-6593-40BB-92BF-09BCB215ECBD}" type="sibTrans" cxnId="{38FBE381-3907-48B0-8311-A1D1E423740E}">
      <dgm:prSet/>
      <dgm:spPr/>
      <dgm:t>
        <a:bodyPr/>
        <a:lstStyle/>
        <a:p>
          <a:endParaRPr lang="en-CA" sz="1400"/>
        </a:p>
      </dgm:t>
    </dgm:pt>
    <dgm:pt modelId="{69FB2D0E-4D6D-4829-8297-BB742288B38D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400" dirty="0"/>
            <a:t>about acquiring competencies through experiential learning, active inquiry, development of moral reasoning</a:t>
          </a:r>
          <a:endParaRPr lang="en-CA" sz="1400" dirty="0"/>
        </a:p>
      </dgm:t>
    </dgm:pt>
    <dgm:pt modelId="{73573434-A620-41D9-BB00-0B8FF6C0BDF8}" type="parTrans" cxnId="{D32A99FA-CE8C-40FF-AB8D-8149D25BA789}">
      <dgm:prSet/>
      <dgm:spPr/>
      <dgm:t>
        <a:bodyPr/>
        <a:lstStyle/>
        <a:p>
          <a:endParaRPr lang="en-CA" sz="1400"/>
        </a:p>
      </dgm:t>
    </dgm:pt>
    <dgm:pt modelId="{907DF27D-A4F5-486A-9429-65ABB22B1A16}" type="sibTrans" cxnId="{D32A99FA-CE8C-40FF-AB8D-8149D25BA789}">
      <dgm:prSet/>
      <dgm:spPr/>
      <dgm:t>
        <a:bodyPr/>
        <a:lstStyle/>
        <a:p>
          <a:endParaRPr lang="en-CA" sz="1400"/>
        </a:p>
      </dgm:t>
    </dgm:pt>
    <dgm:pt modelId="{B5B5C8D7-EEDA-4B10-908F-6310D2D23D4A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400" dirty="0"/>
            <a:t>developed through multi-directional interchange, reciprocal investigation </a:t>
          </a:r>
          <a:endParaRPr lang="en-CA" sz="1400" dirty="0"/>
        </a:p>
      </dgm:t>
    </dgm:pt>
    <dgm:pt modelId="{78D74601-FB37-4F34-BB7B-32B65E11025B}" type="parTrans" cxnId="{D4A975B9-04DA-4E38-996A-39ABC71B97EB}">
      <dgm:prSet/>
      <dgm:spPr/>
      <dgm:t>
        <a:bodyPr/>
        <a:lstStyle/>
        <a:p>
          <a:endParaRPr lang="en-CA" sz="1400"/>
        </a:p>
      </dgm:t>
    </dgm:pt>
    <dgm:pt modelId="{4748F6BD-D5AA-43B2-A73D-B1B15449ED49}" type="sibTrans" cxnId="{D4A975B9-04DA-4E38-996A-39ABC71B97EB}">
      <dgm:prSet/>
      <dgm:spPr/>
      <dgm:t>
        <a:bodyPr/>
        <a:lstStyle/>
        <a:p>
          <a:endParaRPr lang="en-CA" sz="1400"/>
        </a:p>
      </dgm:t>
    </dgm:pt>
    <dgm:pt modelId="{7402FCD5-F794-4861-B203-5D0C52B136FC}" type="pres">
      <dgm:prSet presAssocID="{6577035F-E383-4721-A1B5-3EDED258B9CA}" presName="linear" presStyleCnt="0">
        <dgm:presLayoutVars>
          <dgm:dir/>
          <dgm:animLvl val="lvl"/>
          <dgm:resizeHandles val="exact"/>
        </dgm:presLayoutVars>
      </dgm:prSet>
      <dgm:spPr/>
    </dgm:pt>
    <dgm:pt modelId="{01DBF2C5-4D72-44F7-A41A-7820C5A334F5}" type="pres">
      <dgm:prSet presAssocID="{F0BB046E-BD9E-4B7F-B03F-CA5231ACD08D}" presName="parentLin" presStyleCnt="0"/>
      <dgm:spPr/>
    </dgm:pt>
    <dgm:pt modelId="{37A7EF91-B9B6-4AE9-89BB-386405106921}" type="pres">
      <dgm:prSet presAssocID="{F0BB046E-BD9E-4B7F-B03F-CA5231ACD08D}" presName="parentLeftMargin" presStyleLbl="node1" presStyleIdx="0" presStyleCnt="3"/>
      <dgm:spPr/>
    </dgm:pt>
    <dgm:pt modelId="{4437787B-A5EF-4627-A9D5-10967BDE24AF}" type="pres">
      <dgm:prSet presAssocID="{F0BB046E-BD9E-4B7F-B03F-CA5231ACD08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9574162-848D-49EA-A4B1-A7F852359EFC}" type="pres">
      <dgm:prSet presAssocID="{F0BB046E-BD9E-4B7F-B03F-CA5231ACD08D}" presName="negativeSpace" presStyleCnt="0"/>
      <dgm:spPr/>
    </dgm:pt>
    <dgm:pt modelId="{00CFE39A-3219-4E85-9CE6-BFEE03296A0D}" type="pres">
      <dgm:prSet presAssocID="{F0BB046E-BD9E-4B7F-B03F-CA5231ACD08D}" presName="childText" presStyleLbl="conFgAcc1" presStyleIdx="0" presStyleCnt="3">
        <dgm:presLayoutVars>
          <dgm:bulletEnabled val="1"/>
        </dgm:presLayoutVars>
      </dgm:prSet>
      <dgm:spPr/>
    </dgm:pt>
    <dgm:pt modelId="{85FC57C6-11CB-4E07-AE71-A522358465BC}" type="pres">
      <dgm:prSet presAssocID="{652D4767-6593-40BB-92BF-09BCB215ECBD}" presName="spaceBetweenRectangles" presStyleCnt="0"/>
      <dgm:spPr/>
    </dgm:pt>
    <dgm:pt modelId="{3997D3DB-3618-4F87-AC6F-594508641A80}" type="pres">
      <dgm:prSet presAssocID="{69FB2D0E-4D6D-4829-8297-BB742288B38D}" presName="parentLin" presStyleCnt="0"/>
      <dgm:spPr/>
    </dgm:pt>
    <dgm:pt modelId="{83E09495-9A75-4EBA-9540-F4892A7C25D3}" type="pres">
      <dgm:prSet presAssocID="{69FB2D0E-4D6D-4829-8297-BB742288B38D}" presName="parentLeftMargin" presStyleLbl="node1" presStyleIdx="0" presStyleCnt="3"/>
      <dgm:spPr/>
    </dgm:pt>
    <dgm:pt modelId="{E216F595-CA88-42F2-93A6-F5E10563D879}" type="pres">
      <dgm:prSet presAssocID="{69FB2D0E-4D6D-4829-8297-BB742288B38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98213CA-F522-4C47-ADC0-44999A1D3D76}" type="pres">
      <dgm:prSet presAssocID="{69FB2D0E-4D6D-4829-8297-BB742288B38D}" presName="negativeSpace" presStyleCnt="0"/>
      <dgm:spPr/>
    </dgm:pt>
    <dgm:pt modelId="{BB8A8626-F1B2-4BFF-9CCC-C62346CBC309}" type="pres">
      <dgm:prSet presAssocID="{69FB2D0E-4D6D-4829-8297-BB742288B38D}" presName="childText" presStyleLbl="conFgAcc1" presStyleIdx="1" presStyleCnt="3">
        <dgm:presLayoutVars>
          <dgm:bulletEnabled val="1"/>
        </dgm:presLayoutVars>
      </dgm:prSet>
      <dgm:spPr/>
    </dgm:pt>
    <dgm:pt modelId="{C0B5B9C9-649E-4183-AD5E-6D288AF91F9A}" type="pres">
      <dgm:prSet presAssocID="{907DF27D-A4F5-486A-9429-65ABB22B1A16}" presName="spaceBetweenRectangles" presStyleCnt="0"/>
      <dgm:spPr/>
    </dgm:pt>
    <dgm:pt modelId="{90E4828A-A131-4784-8867-209DF822EDED}" type="pres">
      <dgm:prSet presAssocID="{B5B5C8D7-EEDA-4B10-908F-6310D2D23D4A}" presName="parentLin" presStyleCnt="0"/>
      <dgm:spPr/>
    </dgm:pt>
    <dgm:pt modelId="{28811764-C8E0-443C-A018-6E1E613D8515}" type="pres">
      <dgm:prSet presAssocID="{B5B5C8D7-EEDA-4B10-908F-6310D2D23D4A}" presName="parentLeftMargin" presStyleLbl="node1" presStyleIdx="1" presStyleCnt="3"/>
      <dgm:spPr/>
    </dgm:pt>
    <dgm:pt modelId="{1DC55C1A-11EF-41B4-BB0A-8B72E627B165}" type="pres">
      <dgm:prSet presAssocID="{B5B5C8D7-EEDA-4B10-908F-6310D2D23D4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2CBD171-7480-4C13-96E6-33FFF911362B}" type="pres">
      <dgm:prSet presAssocID="{B5B5C8D7-EEDA-4B10-908F-6310D2D23D4A}" presName="negativeSpace" presStyleCnt="0"/>
      <dgm:spPr/>
    </dgm:pt>
    <dgm:pt modelId="{BBD083A7-77A2-46E5-9DFD-5F434BEE8162}" type="pres">
      <dgm:prSet presAssocID="{B5B5C8D7-EEDA-4B10-908F-6310D2D23D4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7B13E09-D4E1-465A-BD29-19107D968748}" type="presOf" srcId="{F0BB046E-BD9E-4B7F-B03F-CA5231ACD08D}" destId="{37A7EF91-B9B6-4AE9-89BB-386405106921}" srcOrd="0" destOrd="0" presId="urn:microsoft.com/office/officeart/2005/8/layout/list1"/>
    <dgm:cxn modelId="{2DEF5E0B-60FD-48D1-B76F-3D0EF8BB6D7B}" type="presOf" srcId="{6577035F-E383-4721-A1B5-3EDED258B9CA}" destId="{7402FCD5-F794-4861-B203-5D0C52B136FC}" srcOrd="0" destOrd="0" presId="urn:microsoft.com/office/officeart/2005/8/layout/list1"/>
    <dgm:cxn modelId="{D8D62C41-BC72-4AC2-9567-AC674BC0E059}" type="presOf" srcId="{F0BB046E-BD9E-4B7F-B03F-CA5231ACD08D}" destId="{4437787B-A5EF-4627-A9D5-10967BDE24AF}" srcOrd="1" destOrd="0" presId="urn:microsoft.com/office/officeart/2005/8/layout/list1"/>
    <dgm:cxn modelId="{F04BAE51-14C2-4FB7-B501-53077257139A}" type="presOf" srcId="{69FB2D0E-4D6D-4829-8297-BB742288B38D}" destId="{E216F595-CA88-42F2-93A6-F5E10563D879}" srcOrd="1" destOrd="0" presId="urn:microsoft.com/office/officeart/2005/8/layout/list1"/>
    <dgm:cxn modelId="{38FBE381-3907-48B0-8311-A1D1E423740E}" srcId="{6577035F-E383-4721-A1B5-3EDED258B9CA}" destId="{F0BB046E-BD9E-4B7F-B03F-CA5231ACD08D}" srcOrd="0" destOrd="0" parTransId="{AD0AEFDD-5F84-42A2-AD6D-46E3238316AB}" sibTransId="{652D4767-6593-40BB-92BF-09BCB215ECBD}"/>
    <dgm:cxn modelId="{C989A490-83AA-4BF6-AC63-AA438FC66C67}" type="presOf" srcId="{B5B5C8D7-EEDA-4B10-908F-6310D2D23D4A}" destId="{1DC55C1A-11EF-41B4-BB0A-8B72E627B165}" srcOrd="1" destOrd="0" presId="urn:microsoft.com/office/officeart/2005/8/layout/list1"/>
    <dgm:cxn modelId="{E19165A8-948F-4610-AAC7-790E07F7F530}" type="presOf" srcId="{B5B5C8D7-EEDA-4B10-908F-6310D2D23D4A}" destId="{28811764-C8E0-443C-A018-6E1E613D8515}" srcOrd="0" destOrd="0" presId="urn:microsoft.com/office/officeart/2005/8/layout/list1"/>
    <dgm:cxn modelId="{D4A975B9-04DA-4E38-996A-39ABC71B97EB}" srcId="{6577035F-E383-4721-A1B5-3EDED258B9CA}" destId="{B5B5C8D7-EEDA-4B10-908F-6310D2D23D4A}" srcOrd="2" destOrd="0" parTransId="{78D74601-FB37-4F34-BB7B-32B65E11025B}" sibTransId="{4748F6BD-D5AA-43B2-A73D-B1B15449ED49}"/>
    <dgm:cxn modelId="{7DD7B1F4-6D34-46CC-970C-53D8F73BEEE2}" type="presOf" srcId="{69FB2D0E-4D6D-4829-8297-BB742288B38D}" destId="{83E09495-9A75-4EBA-9540-F4892A7C25D3}" srcOrd="0" destOrd="0" presId="urn:microsoft.com/office/officeart/2005/8/layout/list1"/>
    <dgm:cxn modelId="{D32A99FA-CE8C-40FF-AB8D-8149D25BA789}" srcId="{6577035F-E383-4721-A1B5-3EDED258B9CA}" destId="{69FB2D0E-4D6D-4829-8297-BB742288B38D}" srcOrd="1" destOrd="0" parTransId="{73573434-A620-41D9-BB00-0B8FF6C0BDF8}" sibTransId="{907DF27D-A4F5-486A-9429-65ABB22B1A16}"/>
    <dgm:cxn modelId="{FF8D6DD8-2C4D-4106-8019-794731FF0180}" type="presParOf" srcId="{7402FCD5-F794-4861-B203-5D0C52B136FC}" destId="{01DBF2C5-4D72-44F7-A41A-7820C5A334F5}" srcOrd="0" destOrd="0" presId="urn:microsoft.com/office/officeart/2005/8/layout/list1"/>
    <dgm:cxn modelId="{759556C0-1C21-4581-8CDC-9CF72C5CC9CE}" type="presParOf" srcId="{01DBF2C5-4D72-44F7-A41A-7820C5A334F5}" destId="{37A7EF91-B9B6-4AE9-89BB-386405106921}" srcOrd="0" destOrd="0" presId="urn:microsoft.com/office/officeart/2005/8/layout/list1"/>
    <dgm:cxn modelId="{AA3B3760-86D3-4B80-8AAA-3EFAD22A88F1}" type="presParOf" srcId="{01DBF2C5-4D72-44F7-A41A-7820C5A334F5}" destId="{4437787B-A5EF-4627-A9D5-10967BDE24AF}" srcOrd="1" destOrd="0" presId="urn:microsoft.com/office/officeart/2005/8/layout/list1"/>
    <dgm:cxn modelId="{AE1A8614-CD07-4B57-B661-FB1A0274D298}" type="presParOf" srcId="{7402FCD5-F794-4861-B203-5D0C52B136FC}" destId="{D9574162-848D-49EA-A4B1-A7F852359EFC}" srcOrd="1" destOrd="0" presId="urn:microsoft.com/office/officeart/2005/8/layout/list1"/>
    <dgm:cxn modelId="{A9173B73-2162-4E6E-9488-77684A4F0EED}" type="presParOf" srcId="{7402FCD5-F794-4861-B203-5D0C52B136FC}" destId="{00CFE39A-3219-4E85-9CE6-BFEE03296A0D}" srcOrd="2" destOrd="0" presId="urn:microsoft.com/office/officeart/2005/8/layout/list1"/>
    <dgm:cxn modelId="{8F545A81-B609-4FED-B954-6DC015DF51B6}" type="presParOf" srcId="{7402FCD5-F794-4861-B203-5D0C52B136FC}" destId="{85FC57C6-11CB-4E07-AE71-A522358465BC}" srcOrd="3" destOrd="0" presId="urn:microsoft.com/office/officeart/2005/8/layout/list1"/>
    <dgm:cxn modelId="{86DC4C05-CD9D-4F63-8089-C3C4D3E816C2}" type="presParOf" srcId="{7402FCD5-F794-4861-B203-5D0C52B136FC}" destId="{3997D3DB-3618-4F87-AC6F-594508641A80}" srcOrd="4" destOrd="0" presId="urn:microsoft.com/office/officeart/2005/8/layout/list1"/>
    <dgm:cxn modelId="{419123CE-E0EE-4BE0-BF58-95FE18354F60}" type="presParOf" srcId="{3997D3DB-3618-4F87-AC6F-594508641A80}" destId="{83E09495-9A75-4EBA-9540-F4892A7C25D3}" srcOrd="0" destOrd="0" presId="urn:microsoft.com/office/officeart/2005/8/layout/list1"/>
    <dgm:cxn modelId="{0758C86B-9961-461C-9AF4-13F9EFBD38BC}" type="presParOf" srcId="{3997D3DB-3618-4F87-AC6F-594508641A80}" destId="{E216F595-CA88-42F2-93A6-F5E10563D879}" srcOrd="1" destOrd="0" presId="urn:microsoft.com/office/officeart/2005/8/layout/list1"/>
    <dgm:cxn modelId="{3B44AA5B-C8F9-41A7-BE30-3B750FAF45CD}" type="presParOf" srcId="{7402FCD5-F794-4861-B203-5D0C52B136FC}" destId="{A98213CA-F522-4C47-ADC0-44999A1D3D76}" srcOrd="5" destOrd="0" presId="urn:microsoft.com/office/officeart/2005/8/layout/list1"/>
    <dgm:cxn modelId="{BFA9AE01-8D49-4D55-A5E3-29D40C06A794}" type="presParOf" srcId="{7402FCD5-F794-4861-B203-5D0C52B136FC}" destId="{BB8A8626-F1B2-4BFF-9CCC-C62346CBC309}" srcOrd="6" destOrd="0" presId="urn:microsoft.com/office/officeart/2005/8/layout/list1"/>
    <dgm:cxn modelId="{2EF33399-9F5A-4555-AE27-8C2378246627}" type="presParOf" srcId="{7402FCD5-F794-4861-B203-5D0C52B136FC}" destId="{C0B5B9C9-649E-4183-AD5E-6D288AF91F9A}" srcOrd="7" destOrd="0" presId="urn:microsoft.com/office/officeart/2005/8/layout/list1"/>
    <dgm:cxn modelId="{F3C06501-E54E-4CF6-A2E4-61C3BC833D3C}" type="presParOf" srcId="{7402FCD5-F794-4861-B203-5D0C52B136FC}" destId="{90E4828A-A131-4784-8867-209DF822EDED}" srcOrd="8" destOrd="0" presId="urn:microsoft.com/office/officeart/2005/8/layout/list1"/>
    <dgm:cxn modelId="{D4C4A588-A954-4547-AC6F-48CC3EE92348}" type="presParOf" srcId="{90E4828A-A131-4784-8867-209DF822EDED}" destId="{28811764-C8E0-443C-A018-6E1E613D8515}" srcOrd="0" destOrd="0" presId="urn:microsoft.com/office/officeart/2005/8/layout/list1"/>
    <dgm:cxn modelId="{CCCBD825-0542-4C0E-A514-58FEF39FC566}" type="presParOf" srcId="{90E4828A-A131-4784-8867-209DF822EDED}" destId="{1DC55C1A-11EF-41B4-BB0A-8B72E627B165}" srcOrd="1" destOrd="0" presId="urn:microsoft.com/office/officeart/2005/8/layout/list1"/>
    <dgm:cxn modelId="{E5AF45D2-F8E1-45B9-83B4-AFDD1B545A1F}" type="presParOf" srcId="{7402FCD5-F794-4861-B203-5D0C52B136FC}" destId="{52CBD171-7480-4C13-96E6-33FFF911362B}" srcOrd="9" destOrd="0" presId="urn:microsoft.com/office/officeart/2005/8/layout/list1"/>
    <dgm:cxn modelId="{BB1A935B-7607-4874-9535-30E7746CBDF4}" type="presParOf" srcId="{7402FCD5-F794-4861-B203-5D0C52B136FC}" destId="{BBD083A7-77A2-46E5-9DFD-5F434BEE816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E6D619-9EB7-45F1-98EF-2BE0BFEFDF52}" type="doc">
      <dgm:prSet loTypeId="urn:microsoft.com/office/officeart/2005/8/layout/matrix1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490576D2-C726-40E6-A18A-CB2D74F621CC}">
      <dgm:prSet phldrT="[Text]"/>
      <dgm:spPr/>
      <dgm:t>
        <a:bodyPr/>
        <a:lstStyle/>
        <a:p>
          <a:r>
            <a:rPr lang="en-US" dirty="0"/>
            <a:t>Practicing dialogue</a:t>
          </a:r>
          <a:endParaRPr lang="en-CA" dirty="0"/>
        </a:p>
      </dgm:t>
    </dgm:pt>
    <dgm:pt modelId="{FF435CC4-A253-4598-A3D3-3AB711F71F96}" type="parTrans" cxnId="{7B77A760-AE8B-481E-A42D-8C79E4934519}">
      <dgm:prSet/>
      <dgm:spPr/>
      <dgm:t>
        <a:bodyPr/>
        <a:lstStyle/>
        <a:p>
          <a:endParaRPr lang="en-CA"/>
        </a:p>
      </dgm:t>
    </dgm:pt>
    <dgm:pt modelId="{F85572C6-7827-4EA7-A2EB-3776D208B699}" type="sibTrans" cxnId="{7B77A760-AE8B-481E-A42D-8C79E4934519}">
      <dgm:prSet/>
      <dgm:spPr/>
      <dgm:t>
        <a:bodyPr/>
        <a:lstStyle/>
        <a:p>
          <a:endParaRPr lang="en-CA"/>
        </a:p>
      </dgm:t>
    </dgm:pt>
    <dgm:pt modelId="{2388ED3C-21EB-4BAC-941D-DA69DC9094F0}">
      <dgm:prSet phldrT="[Text]"/>
      <dgm:spPr/>
      <dgm:t>
        <a:bodyPr/>
        <a:lstStyle/>
        <a:p>
          <a:r>
            <a:rPr lang="en-US" dirty="0"/>
            <a:t>Listening</a:t>
          </a:r>
          <a:endParaRPr lang="en-CA" dirty="0"/>
        </a:p>
      </dgm:t>
    </dgm:pt>
    <dgm:pt modelId="{7928A233-58B4-4FAB-B996-3C40EF5BD311}" type="parTrans" cxnId="{E5F94DF9-852A-4C46-BDE1-D292A3C057F6}">
      <dgm:prSet/>
      <dgm:spPr/>
      <dgm:t>
        <a:bodyPr/>
        <a:lstStyle/>
        <a:p>
          <a:endParaRPr lang="en-CA"/>
        </a:p>
      </dgm:t>
    </dgm:pt>
    <dgm:pt modelId="{0CD344B4-F047-4F3E-AFED-FB320F3089E3}" type="sibTrans" cxnId="{E5F94DF9-852A-4C46-BDE1-D292A3C057F6}">
      <dgm:prSet/>
      <dgm:spPr/>
      <dgm:t>
        <a:bodyPr/>
        <a:lstStyle/>
        <a:p>
          <a:endParaRPr lang="en-CA"/>
        </a:p>
      </dgm:t>
    </dgm:pt>
    <dgm:pt modelId="{2AD700E6-C654-4D67-8D90-D1F5AD19784E}">
      <dgm:prSet phldrT="[Text]"/>
      <dgm:spPr/>
      <dgm:t>
        <a:bodyPr/>
        <a:lstStyle/>
        <a:p>
          <a:r>
            <a:rPr lang="en-US" dirty="0"/>
            <a:t>Openness</a:t>
          </a:r>
          <a:endParaRPr lang="en-CA" dirty="0"/>
        </a:p>
      </dgm:t>
    </dgm:pt>
    <dgm:pt modelId="{E683CD61-CF42-4EE9-ABFF-249B71BBF098}" type="parTrans" cxnId="{D363DE2A-4DA6-4DCB-A437-4A5096161531}">
      <dgm:prSet/>
      <dgm:spPr/>
      <dgm:t>
        <a:bodyPr/>
        <a:lstStyle/>
        <a:p>
          <a:endParaRPr lang="en-CA"/>
        </a:p>
      </dgm:t>
    </dgm:pt>
    <dgm:pt modelId="{A3526787-2B2D-4651-A0EA-36FEDB573E1A}" type="sibTrans" cxnId="{D363DE2A-4DA6-4DCB-A437-4A5096161531}">
      <dgm:prSet/>
      <dgm:spPr/>
      <dgm:t>
        <a:bodyPr/>
        <a:lstStyle/>
        <a:p>
          <a:endParaRPr lang="en-CA"/>
        </a:p>
      </dgm:t>
    </dgm:pt>
    <dgm:pt modelId="{AB0F9886-3986-4B1C-932B-402C41BF4FCF}">
      <dgm:prSet phldrT="[Text]"/>
      <dgm:spPr/>
      <dgm:t>
        <a:bodyPr/>
        <a:lstStyle/>
        <a:p>
          <a:r>
            <a:rPr lang="en-US" dirty="0"/>
            <a:t>Empathy</a:t>
          </a:r>
          <a:endParaRPr lang="en-CA" dirty="0"/>
        </a:p>
      </dgm:t>
    </dgm:pt>
    <dgm:pt modelId="{0148B8E5-1313-4205-9879-570E3D4B0462}" type="parTrans" cxnId="{398FD2BF-65AA-4F1E-AE55-E8FBA744E43E}">
      <dgm:prSet/>
      <dgm:spPr/>
      <dgm:t>
        <a:bodyPr/>
        <a:lstStyle/>
        <a:p>
          <a:endParaRPr lang="en-CA"/>
        </a:p>
      </dgm:t>
    </dgm:pt>
    <dgm:pt modelId="{F1C0D77C-E7A8-40BB-8F30-DD4615F8F89D}" type="sibTrans" cxnId="{398FD2BF-65AA-4F1E-AE55-E8FBA744E43E}">
      <dgm:prSet/>
      <dgm:spPr/>
      <dgm:t>
        <a:bodyPr/>
        <a:lstStyle/>
        <a:p>
          <a:endParaRPr lang="en-CA"/>
        </a:p>
      </dgm:t>
    </dgm:pt>
    <dgm:pt modelId="{1D9870ED-7DFA-447E-BCAF-C2A47FFF5ED3}">
      <dgm:prSet phldrT="[Text]"/>
      <dgm:spPr/>
      <dgm:t>
        <a:bodyPr/>
        <a:lstStyle/>
        <a:p>
          <a:r>
            <a:rPr lang="en-US" dirty="0"/>
            <a:t>Asking questions</a:t>
          </a:r>
          <a:endParaRPr lang="en-CA" dirty="0"/>
        </a:p>
      </dgm:t>
    </dgm:pt>
    <dgm:pt modelId="{38BCA308-8B86-4DAC-BB19-3CA0DAE3BC4D}" type="parTrans" cxnId="{6EDE8FF3-FD32-4F6B-88F3-43F4BFE904D0}">
      <dgm:prSet/>
      <dgm:spPr/>
      <dgm:t>
        <a:bodyPr/>
        <a:lstStyle/>
        <a:p>
          <a:endParaRPr lang="en-CA"/>
        </a:p>
      </dgm:t>
    </dgm:pt>
    <dgm:pt modelId="{91FE52BA-5FA9-44B2-B208-D15B4A13484A}" type="sibTrans" cxnId="{6EDE8FF3-FD32-4F6B-88F3-43F4BFE904D0}">
      <dgm:prSet/>
      <dgm:spPr/>
      <dgm:t>
        <a:bodyPr/>
        <a:lstStyle/>
        <a:p>
          <a:endParaRPr lang="en-CA"/>
        </a:p>
      </dgm:t>
    </dgm:pt>
    <dgm:pt modelId="{72DDB8DB-F4B0-45FB-B23D-53E8A8170D24}" type="pres">
      <dgm:prSet presAssocID="{84E6D619-9EB7-45F1-98EF-2BE0BFEFDF5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72166B9-DA2E-4598-8317-B1DB5D476D85}" type="pres">
      <dgm:prSet presAssocID="{84E6D619-9EB7-45F1-98EF-2BE0BFEFDF52}" presName="matrix" presStyleCnt="0"/>
      <dgm:spPr/>
    </dgm:pt>
    <dgm:pt modelId="{6F31D404-4D18-4AC0-9B76-71528B91A60E}" type="pres">
      <dgm:prSet presAssocID="{84E6D619-9EB7-45F1-98EF-2BE0BFEFDF52}" presName="tile1" presStyleLbl="node1" presStyleIdx="0" presStyleCnt="4"/>
      <dgm:spPr/>
    </dgm:pt>
    <dgm:pt modelId="{A84FC0BE-63C3-4137-A1CB-66A94F12AEB9}" type="pres">
      <dgm:prSet presAssocID="{84E6D619-9EB7-45F1-98EF-2BE0BFEFDF5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A0C3041-06B6-4146-8774-0D4D969BDA03}" type="pres">
      <dgm:prSet presAssocID="{84E6D619-9EB7-45F1-98EF-2BE0BFEFDF52}" presName="tile2" presStyleLbl="node1" presStyleIdx="1" presStyleCnt="4"/>
      <dgm:spPr/>
    </dgm:pt>
    <dgm:pt modelId="{810DDCC1-05B3-487A-B295-CBE5B7F5078A}" type="pres">
      <dgm:prSet presAssocID="{84E6D619-9EB7-45F1-98EF-2BE0BFEFDF5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0867E03-2D37-480F-8298-7F3EDD992C41}" type="pres">
      <dgm:prSet presAssocID="{84E6D619-9EB7-45F1-98EF-2BE0BFEFDF52}" presName="tile3" presStyleLbl="node1" presStyleIdx="2" presStyleCnt="4"/>
      <dgm:spPr/>
    </dgm:pt>
    <dgm:pt modelId="{384B3256-721F-4BD8-9656-38ADC7645D85}" type="pres">
      <dgm:prSet presAssocID="{84E6D619-9EB7-45F1-98EF-2BE0BFEFDF5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89F7BBD-A8DC-416A-BB08-7719CB09F2E8}" type="pres">
      <dgm:prSet presAssocID="{84E6D619-9EB7-45F1-98EF-2BE0BFEFDF52}" presName="tile4" presStyleLbl="node1" presStyleIdx="3" presStyleCnt="4"/>
      <dgm:spPr/>
    </dgm:pt>
    <dgm:pt modelId="{2AFE8685-8C8E-4C74-9098-C7D3D73B28F7}" type="pres">
      <dgm:prSet presAssocID="{84E6D619-9EB7-45F1-98EF-2BE0BFEFDF5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F95D392-28D0-40E8-B862-E9726558A576}" type="pres">
      <dgm:prSet presAssocID="{84E6D619-9EB7-45F1-98EF-2BE0BFEFDF5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FFA7670C-2978-41C5-8F95-85799845ECE6}" type="presOf" srcId="{84E6D619-9EB7-45F1-98EF-2BE0BFEFDF52}" destId="{72DDB8DB-F4B0-45FB-B23D-53E8A8170D24}" srcOrd="0" destOrd="0" presId="urn:microsoft.com/office/officeart/2005/8/layout/matrix1"/>
    <dgm:cxn modelId="{D363DE2A-4DA6-4DCB-A437-4A5096161531}" srcId="{490576D2-C726-40E6-A18A-CB2D74F621CC}" destId="{2AD700E6-C654-4D67-8D90-D1F5AD19784E}" srcOrd="1" destOrd="0" parTransId="{E683CD61-CF42-4EE9-ABFF-249B71BBF098}" sibTransId="{A3526787-2B2D-4651-A0EA-36FEDB573E1A}"/>
    <dgm:cxn modelId="{2B165160-5B78-4DB1-B869-C36D245E03B6}" type="presOf" srcId="{1D9870ED-7DFA-447E-BCAF-C2A47FFF5ED3}" destId="{089F7BBD-A8DC-416A-BB08-7719CB09F2E8}" srcOrd="0" destOrd="0" presId="urn:microsoft.com/office/officeart/2005/8/layout/matrix1"/>
    <dgm:cxn modelId="{7B77A760-AE8B-481E-A42D-8C79E4934519}" srcId="{84E6D619-9EB7-45F1-98EF-2BE0BFEFDF52}" destId="{490576D2-C726-40E6-A18A-CB2D74F621CC}" srcOrd="0" destOrd="0" parTransId="{FF435CC4-A253-4598-A3D3-3AB711F71F96}" sibTransId="{F85572C6-7827-4EA7-A2EB-3776D208B699}"/>
    <dgm:cxn modelId="{8FB61E56-AD50-4437-8A68-93472A03900D}" type="presOf" srcId="{2AD700E6-C654-4D67-8D90-D1F5AD19784E}" destId="{810DDCC1-05B3-487A-B295-CBE5B7F5078A}" srcOrd="1" destOrd="0" presId="urn:microsoft.com/office/officeart/2005/8/layout/matrix1"/>
    <dgm:cxn modelId="{D16886B2-8EB4-4BEF-8FB0-AC46A58A5E02}" type="presOf" srcId="{490576D2-C726-40E6-A18A-CB2D74F621CC}" destId="{EF95D392-28D0-40E8-B862-E9726558A576}" srcOrd="0" destOrd="0" presId="urn:microsoft.com/office/officeart/2005/8/layout/matrix1"/>
    <dgm:cxn modelId="{07E1C3B8-7E86-45CF-BB90-5E9079C29E4F}" type="presOf" srcId="{1D9870ED-7DFA-447E-BCAF-C2A47FFF5ED3}" destId="{2AFE8685-8C8E-4C74-9098-C7D3D73B28F7}" srcOrd="1" destOrd="0" presId="urn:microsoft.com/office/officeart/2005/8/layout/matrix1"/>
    <dgm:cxn modelId="{538660B9-7A51-40DD-96E7-9058D15A9A41}" type="presOf" srcId="{2388ED3C-21EB-4BAC-941D-DA69DC9094F0}" destId="{6F31D404-4D18-4AC0-9B76-71528B91A60E}" srcOrd="0" destOrd="0" presId="urn:microsoft.com/office/officeart/2005/8/layout/matrix1"/>
    <dgm:cxn modelId="{398FD2BF-65AA-4F1E-AE55-E8FBA744E43E}" srcId="{490576D2-C726-40E6-A18A-CB2D74F621CC}" destId="{AB0F9886-3986-4B1C-932B-402C41BF4FCF}" srcOrd="2" destOrd="0" parTransId="{0148B8E5-1313-4205-9879-570E3D4B0462}" sibTransId="{F1C0D77C-E7A8-40BB-8F30-DD4615F8F89D}"/>
    <dgm:cxn modelId="{AE71E5C8-4C0F-4DB7-9A5A-084FDC63668C}" type="presOf" srcId="{2388ED3C-21EB-4BAC-941D-DA69DC9094F0}" destId="{A84FC0BE-63C3-4137-A1CB-66A94F12AEB9}" srcOrd="1" destOrd="0" presId="urn:microsoft.com/office/officeart/2005/8/layout/matrix1"/>
    <dgm:cxn modelId="{0E5356E3-A2A2-42C4-839E-23A0C511338E}" type="presOf" srcId="{AB0F9886-3986-4B1C-932B-402C41BF4FCF}" destId="{384B3256-721F-4BD8-9656-38ADC7645D85}" srcOrd="1" destOrd="0" presId="urn:microsoft.com/office/officeart/2005/8/layout/matrix1"/>
    <dgm:cxn modelId="{2F6A3AEA-1DE2-4FB0-9CCF-DD4D705AC7FC}" type="presOf" srcId="{AB0F9886-3986-4B1C-932B-402C41BF4FCF}" destId="{40867E03-2D37-480F-8298-7F3EDD992C41}" srcOrd="0" destOrd="0" presId="urn:microsoft.com/office/officeart/2005/8/layout/matrix1"/>
    <dgm:cxn modelId="{49201CEC-752A-414A-9637-7CBEACDD958E}" type="presOf" srcId="{2AD700E6-C654-4D67-8D90-D1F5AD19784E}" destId="{6A0C3041-06B6-4146-8774-0D4D969BDA03}" srcOrd="0" destOrd="0" presId="urn:microsoft.com/office/officeart/2005/8/layout/matrix1"/>
    <dgm:cxn modelId="{6EDE8FF3-FD32-4F6B-88F3-43F4BFE904D0}" srcId="{490576D2-C726-40E6-A18A-CB2D74F621CC}" destId="{1D9870ED-7DFA-447E-BCAF-C2A47FFF5ED3}" srcOrd="3" destOrd="0" parTransId="{38BCA308-8B86-4DAC-BB19-3CA0DAE3BC4D}" sibTransId="{91FE52BA-5FA9-44B2-B208-D15B4A13484A}"/>
    <dgm:cxn modelId="{E5F94DF9-852A-4C46-BDE1-D292A3C057F6}" srcId="{490576D2-C726-40E6-A18A-CB2D74F621CC}" destId="{2388ED3C-21EB-4BAC-941D-DA69DC9094F0}" srcOrd="0" destOrd="0" parTransId="{7928A233-58B4-4FAB-B996-3C40EF5BD311}" sibTransId="{0CD344B4-F047-4F3E-AFED-FB320F3089E3}"/>
    <dgm:cxn modelId="{52F82423-C699-4B0F-9FE1-C79BFCC0F9BA}" type="presParOf" srcId="{72DDB8DB-F4B0-45FB-B23D-53E8A8170D24}" destId="{D72166B9-DA2E-4598-8317-B1DB5D476D85}" srcOrd="0" destOrd="0" presId="urn:microsoft.com/office/officeart/2005/8/layout/matrix1"/>
    <dgm:cxn modelId="{75C9DDAB-7898-48AC-8157-F4A371DACAD7}" type="presParOf" srcId="{D72166B9-DA2E-4598-8317-B1DB5D476D85}" destId="{6F31D404-4D18-4AC0-9B76-71528B91A60E}" srcOrd="0" destOrd="0" presId="urn:microsoft.com/office/officeart/2005/8/layout/matrix1"/>
    <dgm:cxn modelId="{9C194560-68E0-4FE3-9F31-0406458724CC}" type="presParOf" srcId="{D72166B9-DA2E-4598-8317-B1DB5D476D85}" destId="{A84FC0BE-63C3-4137-A1CB-66A94F12AEB9}" srcOrd="1" destOrd="0" presId="urn:microsoft.com/office/officeart/2005/8/layout/matrix1"/>
    <dgm:cxn modelId="{3847154A-2512-4BA8-AC3A-51A583D4B238}" type="presParOf" srcId="{D72166B9-DA2E-4598-8317-B1DB5D476D85}" destId="{6A0C3041-06B6-4146-8774-0D4D969BDA03}" srcOrd="2" destOrd="0" presId="urn:microsoft.com/office/officeart/2005/8/layout/matrix1"/>
    <dgm:cxn modelId="{CE44847E-AA97-46CC-9DE2-F9E2EBD544FD}" type="presParOf" srcId="{D72166B9-DA2E-4598-8317-B1DB5D476D85}" destId="{810DDCC1-05B3-487A-B295-CBE5B7F5078A}" srcOrd="3" destOrd="0" presId="urn:microsoft.com/office/officeart/2005/8/layout/matrix1"/>
    <dgm:cxn modelId="{963B75B2-C3C1-4EAD-AC3E-4E7E413100E8}" type="presParOf" srcId="{D72166B9-DA2E-4598-8317-B1DB5D476D85}" destId="{40867E03-2D37-480F-8298-7F3EDD992C41}" srcOrd="4" destOrd="0" presId="urn:microsoft.com/office/officeart/2005/8/layout/matrix1"/>
    <dgm:cxn modelId="{50958D5D-F9F0-4883-ADDD-374F2400D251}" type="presParOf" srcId="{D72166B9-DA2E-4598-8317-B1DB5D476D85}" destId="{384B3256-721F-4BD8-9656-38ADC7645D85}" srcOrd="5" destOrd="0" presId="urn:microsoft.com/office/officeart/2005/8/layout/matrix1"/>
    <dgm:cxn modelId="{1995E4BA-971A-4DF2-8E86-3B17FA5A5404}" type="presParOf" srcId="{D72166B9-DA2E-4598-8317-B1DB5D476D85}" destId="{089F7BBD-A8DC-416A-BB08-7719CB09F2E8}" srcOrd="6" destOrd="0" presId="urn:microsoft.com/office/officeart/2005/8/layout/matrix1"/>
    <dgm:cxn modelId="{E9B71072-7EF3-4E6B-91DB-6CBB7D6B943C}" type="presParOf" srcId="{D72166B9-DA2E-4598-8317-B1DB5D476D85}" destId="{2AFE8685-8C8E-4C74-9098-C7D3D73B28F7}" srcOrd="7" destOrd="0" presId="urn:microsoft.com/office/officeart/2005/8/layout/matrix1"/>
    <dgm:cxn modelId="{EAB187EB-47B4-4484-8C54-9BB4DA373EB7}" type="presParOf" srcId="{72DDB8DB-F4B0-45FB-B23D-53E8A8170D24}" destId="{EF95D392-28D0-40E8-B862-E9726558A57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C814AA-99DC-4D94-A201-3D93C5084B92}" type="doc">
      <dgm:prSet loTypeId="urn:microsoft.com/office/officeart/2005/8/layout/l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01CEF74F-D146-403C-B0CA-7592577CC2A9}">
      <dgm:prSet phldrT="[Text]"/>
      <dgm:spPr/>
      <dgm:t>
        <a:bodyPr/>
        <a:lstStyle/>
        <a:p>
          <a:r>
            <a:rPr lang="en-CA" b="1" dirty="0">
              <a:solidFill>
                <a:schemeClr val="tx1"/>
              </a:solidFill>
            </a:rPr>
            <a:t>Increase respect and appreciation </a:t>
          </a:r>
          <a:endParaRPr lang="en-US" b="1" dirty="0">
            <a:solidFill>
              <a:schemeClr val="tx1"/>
            </a:solidFill>
          </a:endParaRPr>
        </a:p>
      </dgm:t>
    </dgm:pt>
    <dgm:pt modelId="{266D6690-CDFB-434F-9244-5AEA08FFA467}" type="parTrans" cxnId="{345BE78D-D8DA-4FCB-9F60-A587B11235F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ECED36A-ECF1-4833-BCA7-4FF976ADD892}" type="sibTrans" cxnId="{345BE78D-D8DA-4FCB-9F60-A587B11235F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15193D0-C1E7-4395-B424-757DC3721C50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Act together</a:t>
          </a:r>
        </a:p>
      </dgm:t>
    </dgm:pt>
    <dgm:pt modelId="{5E586377-5F85-46E2-A590-C08EC87C9662}" type="parTrans" cxnId="{6E9C185A-4E0B-4A32-8AD8-D35C564CD05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7CACA81-D9F5-4B8E-9CD2-76682A160D0A}" type="sibTrans" cxnId="{6E9C185A-4E0B-4A32-8AD8-D35C564CD05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AB33935-69C4-4723-8146-79C4061CEB58}">
      <dgm:prSet/>
      <dgm:spPr/>
      <dgm:t>
        <a:bodyPr/>
        <a:lstStyle/>
        <a:p>
          <a:r>
            <a:rPr lang="en-CA" b="1" dirty="0">
              <a:solidFill>
                <a:schemeClr val="tx1"/>
              </a:solidFill>
            </a:rPr>
            <a:t>Increase understanding</a:t>
          </a:r>
        </a:p>
      </dgm:t>
    </dgm:pt>
    <dgm:pt modelId="{C64B1EB1-D84E-48D5-902C-1510D2E61613}" type="parTrans" cxnId="{93C2AB03-9C3D-4FC2-B87F-105CD07F38EE}">
      <dgm:prSet/>
      <dgm:spPr/>
      <dgm:t>
        <a:bodyPr/>
        <a:lstStyle/>
        <a:p>
          <a:endParaRPr lang="en-CA" b="1">
            <a:solidFill>
              <a:schemeClr val="tx1"/>
            </a:solidFill>
          </a:endParaRPr>
        </a:p>
      </dgm:t>
    </dgm:pt>
    <dgm:pt modelId="{4FAED719-66FD-4600-81BB-8A829EB3EDCB}" type="sibTrans" cxnId="{93C2AB03-9C3D-4FC2-B87F-105CD07F38EE}">
      <dgm:prSet/>
      <dgm:spPr/>
      <dgm:t>
        <a:bodyPr/>
        <a:lstStyle/>
        <a:p>
          <a:endParaRPr lang="en-CA" b="1">
            <a:solidFill>
              <a:schemeClr val="tx1"/>
            </a:solidFill>
          </a:endParaRPr>
        </a:p>
      </dgm:t>
    </dgm:pt>
    <dgm:pt modelId="{E1E43851-8AA2-4E8B-99FE-499D4C3A7997}">
      <dgm:prSet/>
      <dgm:spPr/>
      <dgm:t>
        <a:bodyPr/>
        <a:lstStyle/>
        <a:p>
          <a:r>
            <a:rPr lang="en-CA" b="1" dirty="0">
              <a:solidFill>
                <a:schemeClr val="tx1"/>
              </a:solidFill>
            </a:rPr>
            <a:t>Build connectedness </a:t>
          </a:r>
        </a:p>
      </dgm:t>
    </dgm:pt>
    <dgm:pt modelId="{3DB45BCF-8E4C-407B-BC29-69120192514B}" type="parTrans" cxnId="{71494C14-8C65-4CC6-94D5-F77C21F71411}">
      <dgm:prSet/>
      <dgm:spPr/>
      <dgm:t>
        <a:bodyPr/>
        <a:lstStyle/>
        <a:p>
          <a:endParaRPr lang="en-CA" b="1">
            <a:solidFill>
              <a:schemeClr val="tx1"/>
            </a:solidFill>
          </a:endParaRPr>
        </a:p>
      </dgm:t>
    </dgm:pt>
    <dgm:pt modelId="{70F7C401-7953-44A3-BF44-B34959EFE918}" type="sibTrans" cxnId="{71494C14-8C65-4CC6-94D5-F77C21F71411}">
      <dgm:prSet/>
      <dgm:spPr/>
      <dgm:t>
        <a:bodyPr/>
        <a:lstStyle/>
        <a:p>
          <a:endParaRPr lang="en-CA" b="1">
            <a:solidFill>
              <a:schemeClr val="tx1"/>
            </a:solidFill>
          </a:endParaRPr>
        </a:p>
      </dgm:t>
    </dgm:pt>
    <dgm:pt modelId="{25FE36A0-8F72-4879-90A3-F7FEB6D1610C}" type="pres">
      <dgm:prSet presAssocID="{6FC814AA-99DC-4D94-A201-3D93C5084B9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69C7673-B4C4-4035-A0BC-3F45649932FF}" type="pres">
      <dgm:prSet presAssocID="{E1E43851-8AA2-4E8B-99FE-499D4C3A7997}" presName="horFlow" presStyleCnt="0"/>
      <dgm:spPr/>
    </dgm:pt>
    <dgm:pt modelId="{F44D530A-F54E-4990-91D3-FBA4834D9C88}" type="pres">
      <dgm:prSet presAssocID="{E1E43851-8AA2-4E8B-99FE-499D4C3A7997}" presName="bigChev" presStyleLbl="node1" presStyleIdx="0" presStyleCnt="4" custScaleX="296266"/>
      <dgm:spPr/>
    </dgm:pt>
    <dgm:pt modelId="{1AF59433-E7AD-418C-B310-43D48677E3A9}" type="pres">
      <dgm:prSet presAssocID="{E1E43851-8AA2-4E8B-99FE-499D4C3A7997}" presName="vSp" presStyleCnt="0"/>
      <dgm:spPr/>
    </dgm:pt>
    <dgm:pt modelId="{7A51EE5E-AEB9-4239-A1E9-C4437DECE86E}" type="pres">
      <dgm:prSet presAssocID="{9AB33935-69C4-4723-8146-79C4061CEB58}" presName="horFlow" presStyleCnt="0"/>
      <dgm:spPr/>
    </dgm:pt>
    <dgm:pt modelId="{7451F623-7DD8-4EEF-B197-518BD4DD3A3E}" type="pres">
      <dgm:prSet presAssocID="{9AB33935-69C4-4723-8146-79C4061CEB58}" presName="bigChev" presStyleLbl="node1" presStyleIdx="1" presStyleCnt="4" custScaleX="232781" custLinFactNeighborX="63504"/>
      <dgm:spPr/>
    </dgm:pt>
    <dgm:pt modelId="{62DC484A-3BB4-4BFD-9DF9-DBA77596081D}" type="pres">
      <dgm:prSet presAssocID="{9AB33935-69C4-4723-8146-79C4061CEB58}" presName="vSp" presStyleCnt="0"/>
      <dgm:spPr/>
    </dgm:pt>
    <dgm:pt modelId="{16F77A12-8D99-4265-BDE8-44ED071CAAB6}" type="pres">
      <dgm:prSet presAssocID="{01CEF74F-D146-403C-B0CA-7592577CC2A9}" presName="horFlow" presStyleCnt="0"/>
      <dgm:spPr/>
    </dgm:pt>
    <dgm:pt modelId="{8D4BF06B-CEB3-4CEC-8E52-5C140C830727}" type="pres">
      <dgm:prSet presAssocID="{01CEF74F-D146-403C-B0CA-7592577CC2A9}" presName="bigChev" presStyleLbl="node1" presStyleIdx="2" presStyleCnt="4" custScaleX="169295" custLinFactX="26504" custLinFactNeighborX="100000"/>
      <dgm:spPr/>
    </dgm:pt>
    <dgm:pt modelId="{397C9AE8-60F0-408A-B433-01EA5F65B62C}" type="pres">
      <dgm:prSet presAssocID="{01CEF74F-D146-403C-B0CA-7592577CC2A9}" presName="vSp" presStyleCnt="0"/>
      <dgm:spPr/>
    </dgm:pt>
    <dgm:pt modelId="{206F0FED-0D8C-4753-BA59-F067A4CCABC1}" type="pres">
      <dgm:prSet presAssocID="{615193D0-C1E7-4395-B424-757DC3721C50}" presName="horFlow" presStyleCnt="0"/>
      <dgm:spPr/>
    </dgm:pt>
    <dgm:pt modelId="{42C4DD37-6EDD-4755-9BF0-41C32FE658E7}" type="pres">
      <dgm:prSet presAssocID="{615193D0-C1E7-4395-B424-757DC3721C50}" presName="bigChev" presStyleLbl="node1" presStyleIdx="3" presStyleCnt="4" custScaleX="105809" custLinFactX="90707" custLinFactNeighborX="100000" custLinFactNeighborY="171"/>
      <dgm:spPr/>
    </dgm:pt>
  </dgm:ptLst>
  <dgm:cxnLst>
    <dgm:cxn modelId="{93C2AB03-9C3D-4FC2-B87F-105CD07F38EE}" srcId="{6FC814AA-99DC-4D94-A201-3D93C5084B92}" destId="{9AB33935-69C4-4723-8146-79C4061CEB58}" srcOrd="1" destOrd="0" parTransId="{C64B1EB1-D84E-48D5-902C-1510D2E61613}" sibTransId="{4FAED719-66FD-4600-81BB-8A829EB3EDCB}"/>
    <dgm:cxn modelId="{71494C14-8C65-4CC6-94D5-F77C21F71411}" srcId="{6FC814AA-99DC-4D94-A201-3D93C5084B92}" destId="{E1E43851-8AA2-4E8B-99FE-499D4C3A7997}" srcOrd="0" destOrd="0" parTransId="{3DB45BCF-8E4C-407B-BC29-69120192514B}" sibTransId="{70F7C401-7953-44A3-BF44-B34959EFE918}"/>
    <dgm:cxn modelId="{34FB5164-514E-4DA8-9E87-7B277A73996C}" type="presOf" srcId="{9AB33935-69C4-4723-8146-79C4061CEB58}" destId="{7451F623-7DD8-4EEF-B197-518BD4DD3A3E}" srcOrd="0" destOrd="0" presId="urn:microsoft.com/office/officeart/2005/8/layout/lProcess3"/>
    <dgm:cxn modelId="{6E9C185A-4E0B-4A32-8AD8-D35C564CD055}" srcId="{6FC814AA-99DC-4D94-A201-3D93C5084B92}" destId="{615193D0-C1E7-4395-B424-757DC3721C50}" srcOrd="3" destOrd="0" parTransId="{5E586377-5F85-46E2-A590-C08EC87C9662}" sibTransId="{67CACA81-D9F5-4B8E-9CD2-76682A160D0A}"/>
    <dgm:cxn modelId="{2E153B7C-B938-4536-9A5C-939A8EB6A127}" type="presOf" srcId="{615193D0-C1E7-4395-B424-757DC3721C50}" destId="{42C4DD37-6EDD-4755-9BF0-41C32FE658E7}" srcOrd="0" destOrd="0" presId="urn:microsoft.com/office/officeart/2005/8/layout/lProcess3"/>
    <dgm:cxn modelId="{F353EE89-3CB8-4B86-AD28-0BAAB9442321}" type="presOf" srcId="{E1E43851-8AA2-4E8B-99FE-499D4C3A7997}" destId="{F44D530A-F54E-4990-91D3-FBA4834D9C88}" srcOrd="0" destOrd="0" presId="urn:microsoft.com/office/officeart/2005/8/layout/lProcess3"/>
    <dgm:cxn modelId="{345BE78D-D8DA-4FCB-9F60-A587B11235FC}" srcId="{6FC814AA-99DC-4D94-A201-3D93C5084B92}" destId="{01CEF74F-D146-403C-B0CA-7592577CC2A9}" srcOrd="2" destOrd="0" parTransId="{266D6690-CDFB-434F-9244-5AEA08FFA467}" sibTransId="{1ECED36A-ECF1-4833-BCA7-4FF976ADD892}"/>
    <dgm:cxn modelId="{4E9BB89B-ABAA-469A-B7D6-C20F18774E83}" type="presOf" srcId="{6FC814AA-99DC-4D94-A201-3D93C5084B92}" destId="{25FE36A0-8F72-4879-90A3-F7FEB6D1610C}" srcOrd="0" destOrd="0" presId="urn:microsoft.com/office/officeart/2005/8/layout/lProcess3"/>
    <dgm:cxn modelId="{73508FA0-470A-472F-8672-A5929F2B527C}" type="presOf" srcId="{01CEF74F-D146-403C-B0CA-7592577CC2A9}" destId="{8D4BF06B-CEB3-4CEC-8E52-5C140C830727}" srcOrd="0" destOrd="0" presId="urn:microsoft.com/office/officeart/2005/8/layout/lProcess3"/>
    <dgm:cxn modelId="{8A41D9CE-5390-409B-AD91-4A34858F64F4}" type="presParOf" srcId="{25FE36A0-8F72-4879-90A3-F7FEB6D1610C}" destId="{F69C7673-B4C4-4035-A0BC-3F45649932FF}" srcOrd="0" destOrd="0" presId="urn:microsoft.com/office/officeart/2005/8/layout/lProcess3"/>
    <dgm:cxn modelId="{BC5928E9-6381-4AE1-8AC1-C22DFA9D919D}" type="presParOf" srcId="{F69C7673-B4C4-4035-A0BC-3F45649932FF}" destId="{F44D530A-F54E-4990-91D3-FBA4834D9C88}" srcOrd="0" destOrd="0" presId="urn:microsoft.com/office/officeart/2005/8/layout/lProcess3"/>
    <dgm:cxn modelId="{ABB4A467-12B8-4C9D-941A-498A13CA9604}" type="presParOf" srcId="{25FE36A0-8F72-4879-90A3-F7FEB6D1610C}" destId="{1AF59433-E7AD-418C-B310-43D48677E3A9}" srcOrd="1" destOrd="0" presId="urn:microsoft.com/office/officeart/2005/8/layout/lProcess3"/>
    <dgm:cxn modelId="{4BE7A031-3417-47D5-919A-34D4019806DF}" type="presParOf" srcId="{25FE36A0-8F72-4879-90A3-F7FEB6D1610C}" destId="{7A51EE5E-AEB9-4239-A1E9-C4437DECE86E}" srcOrd="2" destOrd="0" presId="urn:microsoft.com/office/officeart/2005/8/layout/lProcess3"/>
    <dgm:cxn modelId="{8F4A9609-2B8A-4B32-BF88-BA48B1C597F4}" type="presParOf" srcId="{7A51EE5E-AEB9-4239-A1E9-C4437DECE86E}" destId="{7451F623-7DD8-4EEF-B197-518BD4DD3A3E}" srcOrd="0" destOrd="0" presId="urn:microsoft.com/office/officeart/2005/8/layout/lProcess3"/>
    <dgm:cxn modelId="{315F3808-20F2-4211-B982-26527878C3B5}" type="presParOf" srcId="{25FE36A0-8F72-4879-90A3-F7FEB6D1610C}" destId="{62DC484A-3BB4-4BFD-9DF9-DBA77596081D}" srcOrd="3" destOrd="0" presId="urn:microsoft.com/office/officeart/2005/8/layout/lProcess3"/>
    <dgm:cxn modelId="{99F17AC6-12BB-4C77-91B5-5F96C43F68D2}" type="presParOf" srcId="{25FE36A0-8F72-4879-90A3-F7FEB6D1610C}" destId="{16F77A12-8D99-4265-BDE8-44ED071CAAB6}" srcOrd="4" destOrd="0" presId="urn:microsoft.com/office/officeart/2005/8/layout/lProcess3"/>
    <dgm:cxn modelId="{1DF36F08-9FAE-4975-AB40-CC4B607646DF}" type="presParOf" srcId="{16F77A12-8D99-4265-BDE8-44ED071CAAB6}" destId="{8D4BF06B-CEB3-4CEC-8E52-5C140C830727}" srcOrd="0" destOrd="0" presId="urn:microsoft.com/office/officeart/2005/8/layout/lProcess3"/>
    <dgm:cxn modelId="{6C3FA274-24CA-4E42-B762-CF9B2CCD41F0}" type="presParOf" srcId="{25FE36A0-8F72-4879-90A3-F7FEB6D1610C}" destId="{397C9AE8-60F0-408A-B433-01EA5F65B62C}" srcOrd="5" destOrd="0" presId="urn:microsoft.com/office/officeart/2005/8/layout/lProcess3"/>
    <dgm:cxn modelId="{799A95A8-996C-4465-A86D-FFFA648354D2}" type="presParOf" srcId="{25FE36A0-8F72-4879-90A3-F7FEB6D1610C}" destId="{206F0FED-0D8C-4753-BA59-F067A4CCABC1}" srcOrd="6" destOrd="0" presId="urn:microsoft.com/office/officeart/2005/8/layout/lProcess3"/>
    <dgm:cxn modelId="{EFA56B41-00A8-459E-9E81-68EF3DBCEF07}" type="presParOf" srcId="{206F0FED-0D8C-4753-BA59-F067A4CCABC1}" destId="{42C4DD37-6EDD-4755-9BF0-41C32FE658E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77035F-E383-4721-A1B5-3EDED258B9CA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F0BB046E-BD9E-4B7F-B03F-CA5231ACD08D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400" dirty="0"/>
            <a:t>Reasons rather than causes</a:t>
          </a:r>
          <a:endParaRPr lang="en-CA" sz="1400" dirty="0"/>
        </a:p>
      </dgm:t>
    </dgm:pt>
    <dgm:pt modelId="{AD0AEFDD-5F84-42A2-AD6D-46E3238316AB}" type="parTrans" cxnId="{38FBE381-3907-48B0-8311-A1D1E423740E}">
      <dgm:prSet/>
      <dgm:spPr/>
      <dgm:t>
        <a:bodyPr/>
        <a:lstStyle/>
        <a:p>
          <a:endParaRPr lang="en-CA" sz="1400"/>
        </a:p>
      </dgm:t>
    </dgm:pt>
    <dgm:pt modelId="{652D4767-6593-40BB-92BF-09BCB215ECBD}" type="sibTrans" cxnId="{38FBE381-3907-48B0-8311-A1D1E423740E}">
      <dgm:prSet/>
      <dgm:spPr/>
      <dgm:t>
        <a:bodyPr/>
        <a:lstStyle/>
        <a:p>
          <a:endParaRPr lang="en-CA" sz="1400"/>
        </a:p>
      </dgm:t>
    </dgm:pt>
    <dgm:pt modelId="{69FB2D0E-4D6D-4829-8297-BB742288B38D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CA" sz="1400" dirty="0"/>
            <a:t>Participant value instead of external objective</a:t>
          </a:r>
        </a:p>
      </dgm:t>
    </dgm:pt>
    <dgm:pt modelId="{73573434-A620-41D9-BB00-0B8FF6C0BDF8}" type="parTrans" cxnId="{D32A99FA-CE8C-40FF-AB8D-8149D25BA789}">
      <dgm:prSet/>
      <dgm:spPr/>
      <dgm:t>
        <a:bodyPr/>
        <a:lstStyle/>
        <a:p>
          <a:endParaRPr lang="en-CA" sz="1400"/>
        </a:p>
      </dgm:t>
    </dgm:pt>
    <dgm:pt modelId="{907DF27D-A4F5-486A-9429-65ABB22B1A16}" type="sibTrans" cxnId="{D32A99FA-CE8C-40FF-AB8D-8149D25BA789}">
      <dgm:prSet/>
      <dgm:spPr/>
      <dgm:t>
        <a:bodyPr/>
        <a:lstStyle/>
        <a:p>
          <a:endParaRPr lang="en-CA" sz="1400"/>
        </a:p>
      </dgm:t>
    </dgm:pt>
    <dgm:pt modelId="{B5B5C8D7-EEDA-4B10-908F-6310D2D23D4A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400" dirty="0"/>
            <a:t>Ongoing possibilities in contrast to settled results</a:t>
          </a:r>
          <a:endParaRPr lang="en-CA" sz="1400" dirty="0"/>
        </a:p>
      </dgm:t>
    </dgm:pt>
    <dgm:pt modelId="{78D74601-FB37-4F34-BB7B-32B65E11025B}" type="parTrans" cxnId="{D4A975B9-04DA-4E38-996A-39ABC71B97EB}">
      <dgm:prSet/>
      <dgm:spPr/>
      <dgm:t>
        <a:bodyPr/>
        <a:lstStyle/>
        <a:p>
          <a:endParaRPr lang="en-CA" sz="1400"/>
        </a:p>
      </dgm:t>
    </dgm:pt>
    <dgm:pt modelId="{4748F6BD-D5AA-43B2-A73D-B1B15449ED49}" type="sibTrans" cxnId="{D4A975B9-04DA-4E38-996A-39ABC71B97EB}">
      <dgm:prSet/>
      <dgm:spPr/>
      <dgm:t>
        <a:bodyPr/>
        <a:lstStyle/>
        <a:p>
          <a:endParaRPr lang="en-CA" sz="1400"/>
        </a:p>
      </dgm:t>
    </dgm:pt>
    <dgm:pt modelId="{7402FCD5-F794-4861-B203-5D0C52B136FC}" type="pres">
      <dgm:prSet presAssocID="{6577035F-E383-4721-A1B5-3EDED258B9CA}" presName="linear" presStyleCnt="0">
        <dgm:presLayoutVars>
          <dgm:dir/>
          <dgm:animLvl val="lvl"/>
          <dgm:resizeHandles val="exact"/>
        </dgm:presLayoutVars>
      </dgm:prSet>
      <dgm:spPr/>
    </dgm:pt>
    <dgm:pt modelId="{01DBF2C5-4D72-44F7-A41A-7820C5A334F5}" type="pres">
      <dgm:prSet presAssocID="{F0BB046E-BD9E-4B7F-B03F-CA5231ACD08D}" presName="parentLin" presStyleCnt="0"/>
      <dgm:spPr/>
    </dgm:pt>
    <dgm:pt modelId="{37A7EF91-B9B6-4AE9-89BB-386405106921}" type="pres">
      <dgm:prSet presAssocID="{F0BB046E-BD9E-4B7F-B03F-CA5231ACD08D}" presName="parentLeftMargin" presStyleLbl="node1" presStyleIdx="0" presStyleCnt="3"/>
      <dgm:spPr/>
    </dgm:pt>
    <dgm:pt modelId="{4437787B-A5EF-4627-A9D5-10967BDE24AF}" type="pres">
      <dgm:prSet presAssocID="{F0BB046E-BD9E-4B7F-B03F-CA5231ACD08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9574162-848D-49EA-A4B1-A7F852359EFC}" type="pres">
      <dgm:prSet presAssocID="{F0BB046E-BD9E-4B7F-B03F-CA5231ACD08D}" presName="negativeSpace" presStyleCnt="0"/>
      <dgm:spPr/>
    </dgm:pt>
    <dgm:pt modelId="{00CFE39A-3219-4E85-9CE6-BFEE03296A0D}" type="pres">
      <dgm:prSet presAssocID="{F0BB046E-BD9E-4B7F-B03F-CA5231ACD08D}" presName="childText" presStyleLbl="conFgAcc1" presStyleIdx="0" presStyleCnt="3">
        <dgm:presLayoutVars>
          <dgm:bulletEnabled val="1"/>
        </dgm:presLayoutVars>
      </dgm:prSet>
      <dgm:spPr/>
    </dgm:pt>
    <dgm:pt modelId="{85FC57C6-11CB-4E07-AE71-A522358465BC}" type="pres">
      <dgm:prSet presAssocID="{652D4767-6593-40BB-92BF-09BCB215ECBD}" presName="spaceBetweenRectangles" presStyleCnt="0"/>
      <dgm:spPr/>
    </dgm:pt>
    <dgm:pt modelId="{3997D3DB-3618-4F87-AC6F-594508641A80}" type="pres">
      <dgm:prSet presAssocID="{69FB2D0E-4D6D-4829-8297-BB742288B38D}" presName="parentLin" presStyleCnt="0"/>
      <dgm:spPr/>
    </dgm:pt>
    <dgm:pt modelId="{83E09495-9A75-4EBA-9540-F4892A7C25D3}" type="pres">
      <dgm:prSet presAssocID="{69FB2D0E-4D6D-4829-8297-BB742288B38D}" presName="parentLeftMargin" presStyleLbl="node1" presStyleIdx="0" presStyleCnt="3"/>
      <dgm:spPr/>
    </dgm:pt>
    <dgm:pt modelId="{E216F595-CA88-42F2-93A6-F5E10563D879}" type="pres">
      <dgm:prSet presAssocID="{69FB2D0E-4D6D-4829-8297-BB742288B38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98213CA-F522-4C47-ADC0-44999A1D3D76}" type="pres">
      <dgm:prSet presAssocID="{69FB2D0E-4D6D-4829-8297-BB742288B38D}" presName="negativeSpace" presStyleCnt="0"/>
      <dgm:spPr/>
    </dgm:pt>
    <dgm:pt modelId="{BB8A8626-F1B2-4BFF-9CCC-C62346CBC309}" type="pres">
      <dgm:prSet presAssocID="{69FB2D0E-4D6D-4829-8297-BB742288B38D}" presName="childText" presStyleLbl="conFgAcc1" presStyleIdx="1" presStyleCnt="3">
        <dgm:presLayoutVars>
          <dgm:bulletEnabled val="1"/>
        </dgm:presLayoutVars>
      </dgm:prSet>
      <dgm:spPr/>
    </dgm:pt>
    <dgm:pt modelId="{C0B5B9C9-649E-4183-AD5E-6D288AF91F9A}" type="pres">
      <dgm:prSet presAssocID="{907DF27D-A4F5-486A-9429-65ABB22B1A16}" presName="spaceBetweenRectangles" presStyleCnt="0"/>
      <dgm:spPr/>
    </dgm:pt>
    <dgm:pt modelId="{90E4828A-A131-4784-8867-209DF822EDED}" type="pres">
      <dgm:prSet presAssocID="{B5B5C8D7-EEDA-4B10-908F-6310D2D23D4A}" presName="parentLin" presStyleCnt="0"/>
      <dgm:spPr/>
    </dgm:pt>
    <dgm:pt modelId="{28811764-C8E0-443C-A018-6E1E613D8515}" type="pres">
      <dgm:prSet presAssocID="{B5B5C8D7-EEDA-4B10-908F-6310D2D23D4A}" presName="parentLeftMargin" presStyleLbl="node1" presStyleIdx="1" presStyleCnt="3"/>
      <dgm:spPr/>
    </dgm:pt>
    <dgm:pt modelId="{1DC55C1A-11EF-41B4-BB0A-8B72E627B165}" type="pres">
      <dgm:prSet presAssocID="{B5B5C8D7-EEDA-4B10-908F-6310D2D23D4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2CBD171-7480-4C13-96E6-33FFF911362B}" type="pres">
      <dgm:prSet presAssocID="{B5B5C8D7-EEDA-4B10-908F-6310D2D23D4A}" presName="negativeSpace" presStyleCnt="0"/>
      <dgm:spPr/>
    </dgm:pt>
    <dgm:pt modelId="{BBD083A7-77A2-46E5-9DFD-5F434BEE8162}" type="pres">
      <dgm:prSet presAssocID="{B5B5C8D7-EEDA-4B10-908F-6310D2D23D4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7B13E09-D4E1-465A-BD29-19107D968748}" type="presOf" srcId="{F0BB046E-BD9E-4B7F-B03F-CA5231ACD08D}" destId="{37A7EF91-B9B6-4AE9-89BB-386405106921}" srcOrd="0" destOrd="0" presId="urn:microsoft.com/office/officeart/2005/8/layout/list1"/>
    <dgm:cxn modelId="{2DEF5E0B-60FD-48D1-B76F-3D0EF8BB6D7B}" type="presOf" srcId="{6577035F-E383-4721-A1B5-3EDED258B9CA}" destId="{7402FCD5-F794-4861-B203-5D0C52B136FC}" srcOrd="0" destOrd="0" presId="urn:microsoft.com/office/officeart/2005/8/layout/list1"/>
    <dgm:cxn modelId="{D8D62C41-BC72-4AC2-9567-AC674BC0E059}" type="presOf" srcId="{F0BB046E-BD9E-4B7F-B03F-CA5231ACD08D}" destId="{4437787B-A5EF-4627-A9D5-10967BDE24AF}" srcOrd="1" destOrd="0" presId="urn:microsoft.com/office/officeart/2005/8/layout/list1"/>
    <dgm:cxn modelId="{F04BAE51-14C2-4FB7-B501-53077257139A}" type="presOf" srcId="{69FB2D0E-4D6D-4829-8297-BB742288B38D}" destId="{E216F595-CA88-42F2-93A6-F5E10563D879}" srcOrd="1" destOrd="0" presId="urn:microsoft.com/office/officeart/2005/8/layout/list1"/>
    <dgm:cxn modelId="{38FBE381-3907-48B0-8311-A1D1E423740E}" srcId="{6577035F-E383-4721-A1B5-3EDED258B9CA}" destId="{F0BB046E-BD9E-4B7F-B03F-CA5231ACD08D}" srcOrd="0" destOrd="0" parTransId="{AD0AEFDD-5F84-42A2-AD6D-46E3238316AB}" sibTransId="{652D4767-6593-40BB-92BF-09BCB215ECBD}"/>
    <dgm:cxn modelId="{C989A490-83AA-4BF6-AC63-AA438FC66C67}" type="presOf" srcId="{B5B5C8D7-EEDA-4B10-908F-6310D2D23D4A}" destId="{1DC55C1A-11EF-41B4-BB0A-8B72E627B165}" srcOrd="1" destOrd="0" presId="urn:microsoft.com/office/officeart/2005/8/layout/list1"/>
    <dgm:cxn modelId="{E19165A8-948F-4610-AAC7-790E07F7F530}" type="presOf" srcId="{B5B5C8D7-EEDA-4B10-908F-6310D2D23D4A}" destId="{28811764-C8E0-443C-A018-6E1E613D8515}" srcOrd="0" destOrd="0" presId="urn:microsoft.com/office/officeart/2005/8/layout/list1"/>
    <dgm:cxn modelId="{D4A975B9-04DA-4E38-996A-39ABC71B97EB}" srcId="{6577035F-E383-4721-A1B5-3EDED258B9CA}" destId="{B5B5C8D7-EEDA-4B10-908F-6310D2D23D4A}" srcOrd="2" destOrd="0" parTransId="{78D74601-FB37-4F34-BB7B-32B65E11025B}" sibTransId="{4748F6BD-D5AA-43B2-A73D-B1B15449ED49}"/>
    <dgm:cxn modelId="{7DD7B1F4-6D34-46CC-970C-53D8F73BEEE2}" type="presOf" srcId="{69FB2D0E-4D6D-4829-8297-BB742288B38D}" destId="{83E09495-9A75-4EBA-9540-F4892A7C25D3}" srcOrd="0" destOrd="0" presId="urn:microsoft.com/office/officeart/2005/8/layout/list1"/>
    <dgm:cxn modelId="{D32A99FA-CE8C-40FF-AB8D-8149D25BA789}" srcId="{6577035F-E383-4721-A1B5-3EDED258B9CA}" destId="{69FB2D0E-4D6D-4829-8297-BB742288B38D}" srcOrd="1" destOrd="0" parTransId="{73573434-A620-41D9-BB00-0B8FF6C0BDF8}" sibTransId="{907DF27D-A4F5-486A-9429-65ABB22B1A16}"/>
    <dgm:cxn modelId="{FF8D6DD8-2C4D-4106-8019-794731FF0180}" type="presParOf" srcId="{7402FCD5-F794-4861-B203-5D0C52B136FC}" destId="{01DBF2C5-4D72-44F7-A41A-7820C5A334F5}" srcOrd="0" destOrd="0" presId="urn:microsoft.com/office/officeart/2005/8/layout/list1"/>
    <dgm:cxn modelId="{759556C0-1C21-4581-8CDC-9CF72C5CC9CE}" type="presParOf" srcId="{01DBF2C5-4D72-44F7-A41A-7820C5A334F5}" destId="{37A7EF91-B9B6-4AE9-89BB-386405106921}" srcOrd="0" destOrd="0" presId="urn:microsoft.com/office/officeart/2005/8/layout/list1"/>
    <dgm:cxn modelId="{AA3B3760-86D3-4B80-8AAA-3EFAD22A88F1}" type="presParOf" srcId="{01DBF2C5-4D72-44F7-A41A-7820C5A334F5}" destId="{4437787B-A5EF-4627-A9D5-10967BDE24AF}" srcOrd="1" destOrd="0" presId="urn:microsoft.com/office/officeart/2005/8/layout/list1"/>
    <dgm:cxn modelId="{AE1A8614-CD07-4B57-B661-FB1A0274D298}" type="presParOf" srcId="{7402FCD5-F794-4861-B203-5D0C52B136FC}" destId="{D9574162-848D-49EA-A4B1-A7F852359EFC}" srcOrd="1" destOrd="0" presId="urn:microsoft.com/office/officeart/2005/8/layout/list1"/>
    <dgm:cxn modelId="{A9173B73-2162-4E6E-9488-77684A4F0EED}" type="presParOf" srcId="{7402FCD5-F794-4861-B203-5D0C52B136FC}" destId="{00CFE39A-3219-4E85-9CE6-BFEE03296A0D}" srcOrd="2" destOrd="0" presId="urn:microsoft.com/office/officeart/2005/8/layout/list1"/>
    <dgm:cxn modelId="{8F545A81-B609-4FED-B954-6DC015DF51B6}" type="presParOf" srcId="{7402FCD5-F794-4861-B203-5D0C52B136FC}" destId="{85FC57C6-11CB-4E07-AE71-A522358465BC}" srcOrd="3" destOrd="0" presId="urn:microsoft.com/office/officeart/2005/8/layout/list1"/>
    <dgm:cxn modelId="{86DC4C05-CD9D-4F63-8089-C3C4D3E816C2}" type="presParOf" srcId="{7402FCD5-F794-4861-B203-5D0C52B136FC}" destId="{3997D3DB-3618-4F87-AC6F-594508641A80}" srcOrd="4" destOrd="0" presId="urn:microsoft.com/office/officeart/2005/8/layout/list1"/>
    <dgm:cxn modelId="{419123CE-E0EE-4BE0-BF58-95FE18354F60}" type="presParOf" srcId="{3997D3DB-3618-4F87-AC6F-594508641A80}" destId="{83E09495-9A75-4EBA-9540-F4892A7C25D3}" srcOrd="0" destOrd="0" presId="urn:microsoft.com/office/officeart/2005/8/layout/list1"/>
    <dgm:cxn modelId="{0758C86B-9961-461C-9AF4-13F9EFBD38BC}" type="presParOf" srcId="{3997D3DB-3618-4F87-AC6F-594508641A80}" destId="{E216F595-CA88-42F2-93A6-F5E10563D879}" srcOrd="1" destOrd="0" presId="urn:microsoft.com/office/officeart/2005/8/layout/list1"/>
    <dgm:cxn modelId="{3B44AA5B-C8F9-41A7-BE30-3B750FAF45CD}" type="presParOf" srcId="{7402FCD5-F794-4861-B203-5D0C52B136FC}" destId="{A98213CA-F522-4C47-ADC0-44999A1D3D76}" srcOrd="5" destOrd="0" presId="urn:microsoft.com/office/officeart/2005/8/layout/list1"/>
    <dgm:cxn modelId="{BFA9AE01-8D49-4D55-A5E3-29D40C06A794}" type="presParOf" srcId="{7402FCD5-F794-4861-B203-5D0C52B136FC}" destId="{BB8A8626-F1B2-4BFF-9CCC-C62346CBC309}" srcOrd="6" destOrd="0" presId="urn:microsoft.com/office/officeart/2005/8/layout/list1"/>
    <dgm:cxn modelId="{2EF33399-9F5A-4555-AE27-8C2378246627}" type="presParOf" srcId="{7402FCD5-F794-4861-B203-5D0C52B136FC}" destId="{C0B5B9C9-649E-4183-AD5E-6D288AF91F9A}" srcOrd="7" destOrd="0" presId="urn:microsoft.com/office/officeart/2005/8/layout/list1"/>
    <dgm:cxn modelId="{F3C06501-E54E-4CF6-A2E4-61C3BC833D3C}" type="presParOf" srcId="{7402FCD5-F794-4861-B203-5D0C52B136FC}" destId="{90E4828A-A131-4784-8867-209DF822EDED}" srcOrd="8" destOrd="0" presId="urn:microsoft.com/office/officeart/2005/8/layout/list1"/>
    <dgm:cxn modelId="{D4C4A588-A954-4547-AC6F-48CC3EE92348}" type="presParOf" srcId="{90E4828A-A131-4784-8867-209DF822EDED}" destId="{28811764-C8E0-443C-A018-6E1E613D8515}" srcOrd="0" destOrd="0" presId="urn:microsoft.com/office/officeart/2005/8/layout/list1"/>
    <dgm:cxn modelId="{CCCBD825-0542-4C0E-A514-58FEF39FC566}" type="presParOf" srcId="{90E4828A-A131-4784-8867-209DF822EDED}" destId="{1DC55C1A-11EF-41B4-BB0A-8B72E627B165}" srcOrd="1" destOrd="0" presId="urn:microsoft.com/office/officeart/2005/8/layout/list1"/>
    <dgm:cxn modelId="{E5AF45D2-F8E1-45B9-83B4-AFDD1B545A1F}" type="presParOf" srcId="{7402FCD5-F794-4861-B203-5D0C52B136FC}" destId="{52CBD171-7480-4C13-96E6-33FFF911362B}" srcOrd="9" destOrd="0" presId="urn:microsoft.com/office/officeart/2005/8/layout/list1"/>
    <dgm:cxn modelId="{BB1A935B-7607-4874-9535-30E7746CBDF4}" type="presParOf" srcId="{7402FCD5-F794-4861-B203-5D0C52B136FC}" destId="{BBD083A7-77A2-46E5-9DFD-5F434BEE816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0F2C3-C84E-4E99-A0D1-565E7EE8B8B4}">
      <dsp:nvSpPr>
        <dsp:cNvPr id="0" name=""/>
        <dsp:cNvSpPr/>
      </dsp:nvSpPr>
      <dsp:spPr>
        <a:xfrm>
          <a:off x="915075" y="662"/>
          <a:ext cx="668615" cy="434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E-newsletter</a:t>
          </a:r>
          <a:endParaRPr lang="en-CA" sz="800" kern="1200" dirty="0"/>
        </a:p>
      </dsp:txBody>
      <dsp:txXfrm>
        <a:off x="936290" y="21877"/>
        <a:ext cx="626185" cy="392170"/>
      </dsp:txXfrm>
    </dsp:sp>
    <dsp:sp modelId="{B40DD928-4078-4CD3-9CE4-21CD1053EB69}">
      <dsp:nvSpPr>
        <dsp:cNvPr id="0" name=""/>
        <dsp:cNvSpPr/>
      </dsp:nvSpPr>
      <dsp:spPr>
        <a:xfrm>
          <a:off x="381033" y="217962"/>
          <a:ext cx="1736699" cy="1736699"/>
        </a:xfrm>
        <a:custGeom>
          <a:avLst/>
          <a:gdLst/>
          <a:ahLst/>
          <a:cxnLst/>
          <a:rect l="0" t="0" r="0" b="0"/>
          <a:pathLst>
            <a:path>
              <a:moveTo>
                <a:pt x="1207251" y="68864"/>
              </a:moveTo>
              <a:arcTo wR="868349" hR="868349" stAng="17578324" swAng="196166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7488C-FEE3-4AFB-8721-65B454F30A01}">
      <dsp:nvSpPr>
        <dsp:cNvPr id="0" name=""/>
        <dsp:cNvSpPr/>
      </dsp:nvSpPr>
      <dsp:spPr>
        <a:xfrm>
          <a:off x="1740925" y="600677"/>
          <a:ext cx="668615" cy="434600"/>
        </a:xfrm>
        <a:prstGeom prst="roundRect">
          <a:avLst/>
        </a:prstGeom>
        <a:solidFill>
          <a:schemeClr val="accent2">
            <a:hueOff val="2023066"/>
            <a:satOff val="13862"/>
            <a:lumOff val="71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Website </a:t>
          </a:r>
          <a:endParaRPr lang="en-CA" sz="800" kern="1200" dirty="0"/>
        </a:p>
      </dsp:txBody>
      <dsp:txXfrm>
        <a:off x="1762140" y="621892"/>
        <a:ext cx="626185" cy="392170"/>
      </dsp:txXfrm>
    </dsp:sp>
    <dsp:sp modelId="{7FA7DCCC-3950-4A75-AF66-BFB81F876793}">
      <dsp:nvSpPr>
        <dsp:cNvPr id="0" name=""/>
        <dsp:cNvSpPr/>
      </dsp:nvSpPr>
      <dsp:spPr>
        <a:xfrm>
          <a:off x="381033" y="217962"/>
          <a:ext cx="1736699" cy="1736699"/>
        </a:xfrm>
        <a:custGeom>
          <a:avLst/>
          <a:gdLst/>
          <a:ahLst/>
          <a:cxnLst/>
          <a:rect l="0" t="0" r="0" b="0"/>
          <a:pathLst>
            <a:path>
              <a:moveTo>
                <a:pt x="1735507" y="822865"/>
              </a:moveTo>
              <a:arcTo wR="868349" hR="868349" stAng="21419849" swAng="2196397"/>
            </a:path>
          </a:pathLst>
        </a:custGeom>
        <a:noFill/>
        <a:ln w="9525" cap="flat" cmpd="sng" algn="ctr">
          <a:solidFill>
            <a:schemeClr val="accent2">
              <a:hueOff val="2023066"/>
              <a:satOff val="13862"/>
              <a:lumOff val="71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B423B-5AB3-423A-81ED-04BB22A14200}">
      <dsp:nvSpPr>
        <dsp:cNvPr id="0" name=""/>
        <dsp:cNvSpPr/>
      </dsp:nvSpPr>
      <dsp:spPr>
        <a:xfrm>
          <a:off x="1425479" y="1571521"/>
          <a:ext cx="668615" cy="434600"/>
        </a:xfrm>
        <a:prstGeom prst="roundRect">
          <a:avLst/>
        </a:prstGeom>
        <a:solidFill>
          <a:schemeClr val="accent2">
            <a:hueOff val="4046132"/>
            <a:satOff val="27725"/>
            <a:lumOff val="142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Talks, Info Sessions</a:t>
          </a:r>
          <a:endParaRPr lang="en-CA" sz="800" kern="1200" dirty="0"/>
        </a:p>
      </dsp:txBody>
      <dsp:txXfrm>
        <a:off x="1446694" y="1592736"/>
        <a:ext cx="626185" cy="392170"/>
      </dsp:txXfrm>
    </dsp:sp>
    <dsp:sp modelId="{EBF51E4D-F0B5-4063-9ADB-2ED1AFB307DB}">
      <dsp:nvSpPr>
        <dsp:cNvPr id="0" name=""/>
        <dsp:cNvSpPr/>
      </dsp:nvSpPr>
      <dsp:spPr>
        <a:xfrm>
          <a:off x="381033" y="217962"/>
          <a:ext cx="1736699" cy="1736699"/>
        </a:xfrm>
        <a:custGeom>
          <a:avLst/>
          <a:gdLst/>
          <a:ahLst/>
          <a:cxnLst/>
          <a:rect l="0" t="0" r="0" b="0"/>
          <a:pathLst>
            <a:path>
              <a:moveTo>
                <a:pt x="1040995" y="1719363"/>
              </a:moveTo>
              <a:arcTo wR="868349" hR="868349" stAng="4711922" swAng="1376156"/>
            </a:path>
          </a:pathLst>
        </a:custGeom>
        <a:noFill/>
        <a:ln w="9525" cap="flat" cmpd="sng" algn="ctr">
          <a:solidFill>
            <a:schemeClr val="accent2">
              <a:hueOff val="4046132"/>
              <a:satOff val="27725"/>
              <a:lumOff val="1421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127B7-7F08-4EF0-A20F-CCA664038F01}">
      <dsp:nvSpPr>
        <dsp:cNvPr id="0" name=""/>
        <dsp:cNvSpPr/>
      </dsp:nvSpPr>
      <dsp:spPr>
        <a:xfrm>
          <a:off x="404672" y="1571521"/>
          <a:ext cx="668615" cy="434600"/>
        </a:xfrm>
        <a:prstGeom prst="roundRect">
          <a:avLst/>
        </a:prstGeom>
        <a:solidFill>
          <a:schemeClr val="accent2">
            <a:hueOff val="6069198"/>
            <a:satOff val="41587"/>
            <a:lumOff val="213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Summits, Regional Forums</a:t>
          </a:r>
          <a:endParaRPr lang="en-CA" sz="800" kern="1200" dirty="0"/>
        </a:p>
      </dsp:txBody>
      <dsp:txXfrm>
        <a:off x="425887" y="1592736"/>
        <a:ext cx="626185" cy="392170"/>
      </dsp:txXfrm>
    </dsp:sp>
    <dsp:sp modelId="{1EFF9658-9945-43AF-9D18-326A2E1DD484}">
      <dsp:nvSpPr>
        <dsp:cNvPr id="0" name=""/>
        <dsp:cNvSpPr/>
      </dsp:nvSpPr>
      <dsp:spPr>
        <a:xfrm>
          <a:off x="381033" y="217962"/>
          <a:ext cx="1736699" cy="1736699"/>
        </a:xfrm>
        <a:custGeom>
          <a:avLst/>
          <a:gdLst/>
          <a:ahLst/>
          <a:cxnLst/>
          <a:rect l="0" t="0" r="0" b="0"/>
          <a:pathLst>
            <a:path>
              <a:moveTo>
                <a:pt x="145117" y="1348939"/>
              </a:moveTo>
              <a:arcTo wR="868349" hR="868349" stAng="8783754" swAng="2196397"/>
            </a:path>
          </a:pathLst>
        </a:custGeom>
        <a:noFill/>
        <a:ln w="9525" cap="flat" cmpd="sng" algn="ctr">
          <a:solidFill>
            <a:schemeClr val="accent2">
              <a:hueOff val="6069198"/>
              <a:satOff val="41587"/>
              <a:lumOff val="2132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F6F8D-F4E7-4EB0-9716-6F5941E8FE9C}">
      <dsp:nvSpPr>
        <dsp:cNvPr id="0" name=""/>
        <dsp:cNvSpPr/>
      </dsp:nvSpPr>
      <dsp:spPr>
        <a:xfrm>
          <a:off x="89226" y="600677"/>
          <a:ext cx="668615" cy="434600"/>
        </a:xfrm>
        <a:prstGeom prst="roundRect">
          <a:avLst/>
        </a:prstGeom>
        <a:solidFill>
          <a:schemeClr val="accent2">
            <a:hueOff val="8092264"/>
            <a:satOff val="55450"/>
            <a:lumOff val="284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Joint Projects</a:t>
          </a:r>
          <a:endParaRPr lang="en-CA" sz="800" kern="1200" dirty="0"/>
        </a:p>
      </dsp:txBody>
      <dsp:txXfrm>
        <a:off x="110441" y="621892"/>
        <a:ext cx="626185" cy="392170"/>
      </dsp:txXfrm>
    </dsp:sp>
    <dsp:sp modelId="{FE6E9E84-CE1D-4E27-B65F-EC5E1CD78FB1}">
      <dsp:nvSpPr>
        <dsp:cNvPr id="0" name=""/>
        <dsp:cNvSpPr/>
      </dsp:nvSpPr>
      <dsp:spPr>
        <a:xfrm>
          <a:off x="381033" y="217962"/>
          <a:ext cx="1736699" cy="1736699"/>
        </a:xfrm>
        <a:custGeom>
          <a:avLst/>
          <a:gdLst/>
          <a:ahLst/>
          <a:cxnLst/>
          <a:rect l="0" t="0" r="0" b="0"/>
          <a:pathLst>
            <a:path>
              <a:moveTo>
                <a:pt x="151294" y="378591"/>
              </a:moveTo>
              <a:arcTo wR="868349" hR="868349" stAng="12860015" swAng="1961660"/>
            </a:path>
          </a:pathLst>
        </a:custGeom>
        <a:noFill/>
        <a:ln w="9525" cap="flat" cmpd="sng" algn="ctr">
          <a:solidFill>
            <a:schemeClr val="accent2">
              <a:hueOff val="8092264"/>
              <a:satOff val="55450"/>
              <a:lumOff val="284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FE39A-3219-4E85-9CE6-BFEE03296A0D}">
      <dsp:nvSpPr>
        <dsp:cNvPr id="0" name=""/>
        <dsp:cNvSpPr/>
      </dsp:nvSpPr>
      <dsp:spPr>
        <a:xfrm>
          <a:off x="0" y="281559"/>
          <a:ext cx="490450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37787B-A5EF-4627-A9D5-10967BDE24AF}">
      <dsp:nvSpPr>
        <dsp:cNvPr id="0" name=""/>
        <dsp:cNvSpPr/>
      </dsp:nvSpPr>
      <dsp:spPr>
        <a:xfrm>
          <a:off x="245225" y="1119"/>
          <a:ext cx="343315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65" tIns="0" rIns="12976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1400" kern="1200" dirty="0"/>
            <a:t>far more than awareness of content, including formal research findings</a:t>
          </a:r>
          <a:endParaRPr lang="en-CA" sz="1400" kern="1200" dirty="0"/>
        </a:p>
      </dsp:txBody>
      <dsp:txXfrm>
        <a:off x="272605" y="28499"/>
        <a:ext cx="3378396" cy="506120"/>
      </dsp:txXfrm>
    </dsp:sp>
    <dsp:sp modelId="{BB8A8626-F1B2-4BFF-9CCC-C62346CBC309}">
      <dsp:nvSpPr>
        <dsp:cNvPr id="0" name=""/>
        <dsp:cNvSpPr/>
      </dsp:nvSpPr>
      <dsp:spPr>
        <a:xfrm>
          <a:off x="0" y="1143399"/>
          <a:ext cx="490450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6F595-CA88-42F2-93A6-F5E10563D879}">
      <dsp:nvSpPr>
        <dsp:cNvPr id="0" name=""/>
        <dsp:cNvSpPr/>
      </dsp:nvSpPr>
      <dsp:spPr>
        <a:xfrm>
          <a:off x="245225" y="862959"/>
          <a:ext cx="343315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65" tIns="0" rIns="12976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1400" kern="1200" dirty="0"/>
            <a:t>about acquiring competencies through experiential learning, active inquiry, development of moral reasoning</a:t>
          </a:r>
          <a:endParaRPr lang="en-CA" sz="1400" kern="1200" dirty="0"/>
        </a:p>
      </dsp:txBody>
      <dsp:txXfrm>
        <a:off x="272605" y="890339"/>
        <a:ext cx="3378396" cy="506120"/>
      </dsp:txXfrm>
    </dsp:sp>
    <dsp:sp modelId="{BBD083A7-77A2-46E5-9DFD-5F434BEE8162}">
      <dsp:nvSpPr>
        <dsp:cNvPr id="0" name=""/>
        <dsp:cNvSpPr/>
      </dsp:nvSpPr>
      <dsp:spPr>
        <a:xfrm>
          <a:off x="0" y="2005239"/>
          <a:ext cx="490450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55C1A-11EF-41B4-BB0A-8B72E627B165}">
      <dsp:nvSpPr>
        <dsp:cNvPr id="0" name=""/>
        <dsp:cNvSpPr/>
      </dsp:nvSpPr>
      <dsp:spPr>
        <a:xfrm>
          <a:off x="245225" y="1724799"/>
          <a:ext cx="343315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65" tIns="0" rIns="12976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1400" kern="1200" dirty="0"/>
            <a:t>developed through multi-directional interchange, reciprocal investigation </a:t>
          </a:r>
          <a:endParaRPr lang="en-CA" sz="1400" kern="1200" dirty="0"/>
        </a:p>
      </dsp:txBody>
      <dsp:txXfrm>
        <a:off x="272605" y="1752179"/>
        <a:ext cx="3378396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1D404-4D18-4AC0-9B76-71528B91A60E}">
      <dsp:nvSpPr>
        <dsp:cNvPr id="0" name=""/>
        <dsp:cNvSpPr/>
      </dsp:nvSpPr>
      <dsp:spPr>
        <a:xfrm rot="16200000">
          <a:off x="186244" y="-186244"/>
          <a:ext cx="1083971" cy="1456459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Listening</a:t>
          </a:r>
          <a:endParaRPr lang="en-CA" sz="1200" kern="1200" dirty="0"/>
        </a:p>
      </dsp:txBody>
      <dsp:txXfrm rot="5400000">
        <a:off x="0" y="0"/>
        <a:ext cx="1456459" cy="812978"/>
      </dsp:txXfrm>
    </dsp:sp>
    <dsp:sp modelId="{6A0C3041-06B6-4146-8774-0D4D969BDA03}">
      <dsp:nvSpPr>
        <dsp:cNvPr id="0" name=""/>
        <dsp:cNvSpPr/>
      </dsp:nvSpPr>
      <dsp:spPr>
        <a:xfrm>
          <a:off x="1456459" y="0"/>
          <a:ext cx="1456459" cy="1083971"/>
        </a:xfrm>
        <a:prstGeom prst="round1Rect">
          <a:avLst/>
        </a:prstGeom>
        <a:solidFill>
          <a:schemeClr val="accent2">
            <a:hueOff val="2697421"/>
            <a:satOff val="18483"/>
            <a:lumOff val="94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Openness</a:t>
          </a:r>
          <a:endParaRPr lang="en-CA" sz="1200" kern="1200" dirty="0"/>
        </a:p>
      </dsp:txBody>
      <dsp:txXfrm>
        <a:off x="1456459" y="0"/>
        <a:ext cx="1456459" cy="812978"/>
      </dsp:txXfrm>
    </dsp:sp>
    <dsp:sp modelId="{40867E03-2D37-480F-8298-7F3EDD992C41}">
      <dsp:nvSpPr>
        <dsp:cNvPr id="0" name=""/>
        <dsp:cNvSpPr/>
      </dsp:nvSpPr>
      <dsp:spPr>
        <a:xfrm rot="10800000">
          <a:off x="0" y="1083971"/>
          <a:ext cx="1456459" cy="1083971"/>
        </a:xfrm>
        <a:prstGeom prst="round1Rect">
          <a:avLst/>
        </a:prstGeom>
        <a:solidFill>
          <a:schemeClr val="accent2">
            <a:hueOff val="5394843"/>
            <a:satOff val="36967"/>
            <a:lumOff val="189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Empathy</a:t>
          </a:r>
          <a:endParaRPr lang="en-CA" sz="1200" kern="1200" dirty="0"/>
        </a:p>
      </dsp:txBody>
      <dsp:txXfrm rot="10800000">
        <a:off x="0" y="1354963"/>
        <a:ext cx="1456459" cy="812978"/>
      </dsp:txXfrm>
    </dsp:sp>
    <dsp:sp modelId="{089F7BBD-A8DC-416A-BB08-7719CB09F2E8}">
      <dsp:nvSpPr>
        <dsp:cNvPr id="0" name=""/>
        <dsp:cNvSpPr/>
      </dsp:nvSpPr>
      <dsp:spPr>
        <a:xfrm rot="5400000">
          <a:off x="1642703" y="897726"/>
          <a:ext cx="1083971" cy="1456459"/>
        </a:xfrm>
        <a:prstGeom prst="round1Rect">
          <a:avLst/>
        </a:prstGeom>
        <a:solidFill>
          <a:schemeClr val="accent2">
            <a:hueOff val="8092264"/>
            <a:satOff val="55450"/>
            <a:lumOff val="284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Asking questions</a:t>
          </a:r>
          <a:endParaRPr lang="en-CA" sz="1200" kern="1200" dirty="0"/>
        </a:p>
      </dsp:txBody>
      <dsp:txXfrm rot="-5400000">
        <a:off x="1456460" y="1354963"/>
        <a:ext cx="1456459" cy="812978"/>
      </dsp:txXfrm>
    </dsp:sp>
    <dsp:sp modelId="{EF95D392-28D0-40E8-B862-E9726558A576}">
      <dsp:nvSpPr>
        <dsp:cNvPr id="0" name=""/>
        <dsp:cNvSpPr/>
      </dsp:nvSpPr>
      <dsp:spPr>
        <a:xfrm>
          <a:off x="1019521" y="812978"/>
          <a:ext cx="873875" cy="541985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Practicing dialogue</a:t>
          </a:r>
          <a:endParaRPr lang="en-CA" sz="1200" kern="1200" dirty="0"/>
        </a:p>
      </dsp:txBody>
      <dsp:txXfrm>
        <a:off x="1045979" y="839436"/>
        <a:ext cx="820959" cy="4890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D530A-F54E-4990-91D3-FBA4834D9C88}">
      <dsp:nvSpPr>
        <dsp:cNvPr id="0" name=""/>
        <dsp:cNvSpPr/>
      </dsp:nvSpPr>
      <dsp:spPr>
        <a:xfrm>
          <a:off x="251268" y="134"/>
          <a:ext cx="3935764" cy="53138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b="1" kern="1200" dirty="0">
              <a:solidFill>
                <a:schemeClr val="tx1"/>
              </a:solidFill>
            </a:rPr>
            <a:t>Build connectedness </a:t>
          </a:r>
        </a:p>
      </dsp:txBody>
      <dsp:txXfrm>
        <a:off x="516959" y="134"/>
        <a:ext cx="3404382" cy="531382"/>
      </dsp:txXfrm>
    </dsp:sp>
    <dsp:sp modelId="{7451F623-7DD8-4EEF-B197-518BD4DD3A3E}">
      <dsp:nvSpPr>
        <dsp:cNvPr id="0" name=""/>
        <dsp:cNvSpPr/>
      </dsp:nvSpPr>
      <dsp:spPr>
        <a:xfrm>
          <a:off x="1094891" y="605910"/>
          <a:ext cx="3092393" cy="53138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b="1" kern="1200" dirty="0">
              <a:solidFill>
                <a:schemeClr val="tx1"/>
              </a:solidFill>
            </a:rPr>
            <a:t>Increase understanding</a:t>
          </a:r>
        </a:p>
      </dsp:txBody>
      <dsp:txXfrm>
        <a:off x="1360582" y="605910"/>
        <a:ext cx="2561011" cy="531382"/>
      </dsp:txXfrm>
    </dsp:sp>
    <dsp:sp modelId="{8D4BF06B-CEB3-4CEC-8E52-5C140C830727}">
      <dsp:nvSpPr>
        <dsp:cNvPr id="0" name=""/>
        <dsp:cNvSpPr/>
      </dsp:nvSpPr>
      <dsp:spPr>
        <a:xfrm>
          <a:off x="1931818" y="1211686"/>
          <a:ext cx="2249010" cy="53138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b="1" kern="1200" dirty="0">
              <a:solidFill>
                <a:schemeClr val="tx1"/>
              </a:solidFill>
            </a:rPr>
            <a:t>Increase respect and appreciation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197509" y="1211686"/>
        <a:ext cx="1717628" cy="531382"/>
      </dsp:txXfrm>
    </dsp:sp>
    <dsp:sp modelId="{42C4DD37-6EDD-4755-9BF0-41C32FE658E7}">
      <dsp:nvSpPr>
        <dsp:cNvPr id="0" name=""/>
        <dsp:cNvSpPr/>
      </dsp:nvSpPr>
      <dsp:spPr>
        <a:xfrm>
          <a:off x="2784727" y="1817597"/>
          <a:ext cx="1405626" cy="53138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Act together</a:t>
          </a:r>
        </a:p>
      </dsp:txBody>
      <dsp:txXfrm>
        <a:off x="3050418" y="1817597"/>
        <a:ext cx="874244" cy="5313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FE39A-3219-4E85-9CE6-BFEE03296A0D}">
      <dsp:nvSpPr>
        <dsp:cNvPr id="0" name=""/>
        <dsp:cNvSpPr/>
      </dsp:nvSpPr>
      <dsp:spPr>
        <a:xfrm>
          <a:off x="0" y="281559"/>
          <a:ext cx="490450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37787B-A5EF-4627-A9D5-10967BDE24AF}">
      <dsp:nvSpPr>
        <dsp:cNvPr id="0" name=""/>
        <dsp:cNvSpPr/>
      </dsp:nvSpPr>
      <dsp:spPr>
        <a:xfrm>
          <a:off x="245225" y="1119"/>
          <a:ext cx="343315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65" tIns="0" rIns="12976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1400" kern="1200" dirty="0"/>
            <a:t>Reasons rather than causes</a:t>
          </a:r>
          <a:endParaRPr lang="en-CA" sz="1400" kern="1200" dirty="0"/>
        </a:p>
      </dsp:txBody>
      <dsp:txXfrm>
        <a:off x="272605" y="28499"/>
        <a:ext cx="3378396" cy="506120"/>
      </dsp:txXfrm>
    </dsp:sp>
    <dsp:sp modelId="{BB8A8626-F1B2-4BFF-9CCC-C62346CBC309}">
      <dsp:nvSpPr>
        <dsp:cNvPr id="0" name=""/>
        <dsp:cNvSpPr/>
      </dsp:nvSpPr>
      <dsp:spPr>
        <a:xfrm>
          <a:off x="0" y="1143399"/>
          <a:ext cx="490450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6F595-CA88-42F2-93A6-F5E10563D879}">
      <dsp:nvSpPr>
        <dsp:cNvPr id="0" name=""/>
        <dsp:cNvSpPr/>
      </dsp:nvSpPr>
      <dsp:spPr>
        <a:xfrm>
          <a:off x="245225" y="862959"/>
          <a:ext cx="343315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65" tIns="0" rIns="12976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CA" sz="1400" kern="1200" dirty="0"/>
            <a:t>Participant value instead of external objective</a:t>
          </a:r>
        </a:p>
      </dsp:txBody>
      <dsp:txXfrm>
        <a:off x="272605" y="890339"/>
        <a:ext cx="3378396" cy="506120"/>
      </dsp:txXfrm>
    </dsp:sp>
    <dsp:sp modelId="{BBD083A7-77A2-46E5-9DFD-5F434BEE8162}">
      <dsp:nvSpPr>
        <dsp:cNvPr id="0" name=""/>
        <dsp:cNvSpPr/>
      </dsp:nvSpPr>
      <dsp:spPr>
        <a:xfrm>
          <a:off x="0" y="2005239"/>
          <a:ext cx="490450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C55C1A-11EF-41B4-BB0A-8B72E627B165}">
      <dsp:nvSpPr>
        <dsp:cNvPr id="0" name=""/>
        <dsp:cNvSpPr/>
      </dsp:nvSpPr>
      <dsp:spPr>
        <a:xfrm>
          <a:off x="245225" y="1724799"/>
          <a:ext cx="343315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765" tIns="0" rIns="12976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1400" kern="1200" dirty="0"/>
            <a:t>Ongoing possibilities in contrast to settled results</a:t>
          </a:r>
          <a:endParaRPr lang="en-CA" sz="1400" kern="1200" dirty="0"/>
        </a:p>
      </dsp:txBody>
      <dsp:txXfrm>
        <a:off x="272605" y="1752179"/>
        <a:ext cx="3378396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24524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017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228600" y="171450"/>
            <a:ext cx="8695800" cy="452640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277F80"/>
              </a:gs>
              <a:gs pos="100000">
                <a:srgbClr val="7AD6D6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20" name="Google Shape;20;p2"/>
          <p:cNvGrpSpPr/>
          <p:nvPr/>
        </p:nvGrpSpPr>
        <p:grpSpPr>
          <a:xfrm>
            <a:off x="211485" y="4015633"/>
            <a:ext cx="8723976" cy="998756"/>
            <a:chOff x="-3905250" y="4294188"/>
            <a:chExt cx="13011150" cy="1892300"/>
          </a:xfrm>
        </p:grpSpPr>
        <p:sp>
          <p:nvSpPr>
            <p:cNvPr id="21" name="Google Shape;21;p2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309563" y="4318000"/>
              <a:ext cx="8280400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6" name="Google Shape;26;p2"/>
          <p:cNvSpPr txBox="1">
            <a:spLocks noGrp="1"/>
          </p:cNvSpPr>
          <p:nvPr>
            <p:ph type="ctrTitle"/>
          </p:nvPr>
        </p:nvSpPr>
        <p:spPr>
          <a:xfrm>
            <a:off x="685800" y="1200150"/>
            <a:ext cx="7772400" cy="13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Helvetica Neue"/>
              <a:buNone/>
              <a:defRPr sz="44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dt" idx="10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ftr" idx="11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ldNum" idx="12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457200" y="253746"/>
            <a:ext cx="8229600" cy="9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dt" idx="10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ftr" idx="11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sldNum" idx="12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body" idx="1"/>
          </p:nvPr>
        </p:nvSpPr>
        <p:spPr>
          <a:xfrm>
            <a:off x="676655" y="2009394"/>
            <a:ext cx="3822300" cy="25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body" idx="2"/>
          </p:nvPr>
        </p:nvSpPr>
        <p:spPr>
          <a:xfrm>
            <a:off x="4645152" y="2009394"/>
            <a:ext cx="3822300" cy="25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457200" y="253746"/>
            <a:ext cx="8229600" cy="9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dt" idx="10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ftr" idx="11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sldNum" idx="12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 txBox="1">
            <a:spLocks noGrp="1"/>
          </p:cNvSpPr>
          <p:nvPr>
            <p:ph type="title"/>
          </p:nvPr>
        </p:nvSpPr>
        <p:spPr>
          <a:xfrm>
            <a:off x="457200" y="253746"/>
            <a:ext cx="8229600" cy="9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1"/>
          <p:cNvSpPr txBox="1">
            <a:spLocks noGrp="1"/>
          </p:cNvSpPr>
          <p:nvPr>
            <p:ph type="body" idx="1"/>
          </p:nvPr>
        </p:nvSpPr>
        <p:spPr>
          <a:xfrm rot="5400000">
            <a:off x="3282250" y="-403450"/>
            <a:ext cx="2588100" cy="74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*"/>
              <a:defRPr/>
            </a:lvl1pPr>
            <a:lvl2pPr marL="914400" lvl="1" indent="-368300" algn="l">
              <a:spcBef>
                <a:spcPts val="440"/>
              </a:spcBef>
              <a:spcAft>
                <a:spcPts val="0"/>
              </a:spcAft>
              <a:buSzPts val="2200"/>
              <a:buChar char="*"/>
              <a:defRPr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12" name="Google Shape;112;p11"/>
          <p:cNvSpPr txBox="1">
            <a:spLocks noGrp="1"/>
          </p:cNvSpPr>
          <p:nvPr>
            <p:ph type="dt" idx="10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1"/>
          <p:cNvSpPr txBox="1">
            <a:spLocks noGrp="1"/>
          </p:cNvSpPr>
          <p:nvPr>
            <p:ph type="ftr" idx="11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1"/>
          <p:cNvSpPr txBox="1">
            <a:spLocks noGrp="1"/>
          </p:cNvSpPr>
          <p:nvPr>
            <p:ph type="sldNum" idx="12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2"/>
          <p:cNvSpPr/>
          <p:nvPr/>
        </p:nvSpPr>
        <p:spPr>
          <a:xfrm>
            <a:off x="228600" y="171450"/>
            <a:ext cx="8695800" cy="1069800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277F80"/>
              </a:gs>
              <a:gs pos="90000">
                <a:srgbClr val="7AD6D6"/>
              </a:gs>
              <a:gs pos="100000">
                <a:srgbClr val="7AD6D6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7" name="Google Shape;117;p12"/>
          <p:cNvSpPr txBox="1">
            <a:spLocks noGrp="1"/>
          </p:cNvSpPr>
          <p:nvPr>
            <p:ph type="dt" idx="10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2"/>
          <p:cNvSpPr txBox="1">
            <a:spLocks noGrp="1"/>
          </p:cNvSpPr>
          <p:nvPr>
            <p:ph type="ftr" idx="11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2"/>
          <p:cNvSpPr txBox="1">
            <a:spLocks noGrp="1"/>
          </p:cNvSpPr>
          <p:nvPr>
            <p:ph type="sldNum" idx="12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0" name="Google Shape;120;p12"/>
          <p:cNvGrpSpPr/>
          <p:nvPr/>
        </p:nvGrpSpPr>
        <p:grpSpPr>
          <a:xfrm>
            <a:off x="211485" y="535804"/>
            <a:ext cx="8723976" cy="998756"/>
            <a:chOff x="-3905250" y="4294188"/>
            <a:chExt cx="13011150" cy="1892300"/>
          </a:xfrm>
        </p:grpSpPr>
        <p:sp>
          <p:nvSpPr>
            <p:cNvPr id="121" name="Google Shape;121;p12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2" name="Google Shape;122;p12"/>
            <p:cNvSpPr/>
            <p:nvPr/>
          </p:nvSpPr>
          <p:spPr>
            <a:xfrm>
              <a:off x="-309563" y="4318000"/>
              <a:ext cx="8280400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3" name="Google Shape;123;p1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4" name="Google Shape;124;p12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5" name="Google Shape;125;p12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26" name="Google Shape;126;p12"/>
          <p:cNvSpPr txBox="1">
            <a:spLocks noGrp="1"/>
          </p:cNvSpPr>
          <p:nvPr>
            <p:ph type="title"/>
          </p:nvPr>
        </p:nvSpPr>
        <p:spPr>
          <a:xfrm rot="5400000">
            <a:off x="5975400" y="1739850"/>
            <a:ext cx="3365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Helvetica Neue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2"/>
          <p:cNvSpPr txBox="1">
            <a:spLocks noGrp="1"/>
          </p:cNvSpPr>
          <p:nvPr>
            <p:ph type="body" idx="1"/>
          </p:nvPr>
        </p:nvSpPr>
        <p:spPr>
          <a:xfrm rot="5400000">
            <a:off x="1784400" y="-241350"/>
            <a:ext cx="3365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*"/>
              <a:defRPr/>
            </a:lvl1pPr>
            <a:lvl2pPr marL="914400" lvl="1" indent="-36830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*"/>
              <a:defRPr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*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*"/>
              <a:defRPr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*"/>
              <a:defRPr/>
            </a:lvl5pPr>
            <a:lvl6pPr marL="2743200" lvl="5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228600" y="171450"/>
            <a:ext cx="8695800" cy="185160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277F80"/>
              </a:gs>
              <a:gs pos="90000">
                <a:srgbClr val="7AD6D6"/>
              </a:gs>
              <a:gs pos="100000">
                <a:srgbClr val="7AD6D6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" name="Google Shape;7;p1"/>
          <p:cNvGrpSpPr/>
          <p:nvPr/>
        </p:nvGrpSpPr>
        <p:grpSpPr>
          <a:xfrm>
            <a:off x="211645" y="1259630"/>
            <a:ext cx="8723434" cy="997431"/>
            <a:chOff x="-3905251" y="4294188"/>
            <a:chExt cx="13027829" cy="1892300"/>
          </a:xfrm>
        </p:grpSpPr>
        <p:sp>
          <p:nvSpPr>
            <p:cNvPr id="8" name="Google Shape;8;p1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-309563" y="4318000"/>
              <a:ext cx="8280400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-3905251" y="4294188"/>
              <a:ext cx="13027829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3" name="Google Shape;13;p1"/>
          <p:cNvSpPr txBox="1">
            <a:spLocks noGrp="1"/>
          </p:cNvSpPr>
          <p:nvPr>
            <p:ph type="title"/>
          </p:nvPr>
        </p:nvSpPr>
        <p:spPr>
          <a:xfrm>
            <a:off x="457200" y="253746"/>
            <a:ext cx="8229600" cy="9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Helvetica Neue"/>
              <a:buNone/>
              <a:defRPr sz="4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5163672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193638" y="4687623"/>
            <a:ext cx="3786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3991088" y="4687622"/>
            <a:ext cx="1161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body" idx="1"/>
          </p:nvPr>
        </p:nvSpPr>
        <p:spPr>
          <a:xfrm>
            <a:off x="872067" y="2006600"/>
            <a:ext cx="7408200" cy="25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sz="2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sz="16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7" r:id="rId4"/>
    <p:sldLayoutId id="2147483658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ycampuses.c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>
            <a:spLocks noGrp="1"/>
          </p:cNvSpPr>
          <p:nvPr>
            <p:ph type="ctrTitle"/>
          </p:nvPr>
        </p:nvSpPr>
        <p:spPr>
          <a:xfrm>
            <a:off x="451945" y="924910"/>
            <a:ext cx="8240110" cy="877114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dirty="0">
                <a:solidFill>
                  <a:schemeClr val="tx1"/>
                </a:solidFill>
              </a:rPr>
              <a:t>Encouraging application of the Okanagan Charter in BC:</a:t>
            </a:r>
            <a:br>
              <a:rPr lang="en" sz="2300" b="1" dirty="0">
                <a:solidFill>
                  <a:schemeClr val="tx1"/>
                </a:solidFill>
              </a:rPr>
            </a:br>
            <a:r>
              <a:rPr lang="en" sz="2300" b="1" dirty="0">
                <a:solidFill>
                  <a:schemeClr val="tx1"/>
                </a:solidFill>
              </a:rPr>
              <a:t>Healthy Minds | Healthy Campuses</a:t>
            </a:r>
            <a:endParaRPr sz="2300" b="1" dirty="0">
              <a:solidFill>
                <a:schemeClr val="tx1"/>
              </a:solidFill>
            </a:endParaRPr>
          </a:p>
        </p:txBody>
      </p:sp>
      <p:sp>
        <p:nvSpPr>
          <p:cNvPr id="133" name="Google Shape;133;p13"/>
          <p:cNvSpPr txBox="1">
            <a:spLocks noGrp="1"/>
          </p:cNvSpPr>
          <p:nvPr>
            <p:ph type="subTitle" idx="1"/>
          </p:nvPr>
        </p:nvSpPr>
        <p:spPr>
          <a:xfrm>
            <a:off x="2547933" y="3044891"/>
            <a:ext cx="4048132" cy="76310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Tim Dyck &amp;</a:t>
            </a:r>
            <a:r>
              <a:rPr lang="en-US" dirty="0">
                <a:solidFill>
                  <a:schemeClr val="tx1"/>
                </a:solidFill>
              </a:rPr>
              <a:t> Mahboubeh Asgari</a:t>
            </a:r>
          </a:p>
          <a:p>
            <a:pPr marL="0" lvl="0" indent="0"/>
            <a:r>
              <a:rPr lang="en" sz="1400" dirty="0">
                <a:solidFill>
                  <a:schemeClr val="bg1"/>
                </a:solidFill>
              </a:rPr>
              <a:t>HM|HC Co-Leads</a:t>
            </a:r>
            <a:endParaRPr sz="1400" dirty="0">
              <a:solidFill>
                <a:schemeClr val="bg1"/>
              </a:solidFill>
            </a:endParaRPr>
          </a:p>
        </p:txBody>
      </p:sp>
      <p:pic>
        <p:nvPicPr>
          <p:cNvPr id="134" name="Google Shape;13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525" y="4191000"/>
            <a:ext cx="3219450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6467A9-2DA1-4608-96EC-F74A41219422}"/>
              </a:ext>
            </a:extLst>
          </p:cNvPr>
          <p:cNvSpPr txBox="1"/>
          <p:nvPr/>
        </p:nvSpPr>
        <p:spPr>
          <a:xfrm>
            <a:off x="892628" y="1951465"/>
            <a:ext cx="7358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International Health Promoting Campuses Symposium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May 12,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83EE2-9C2B-4186-97A4-CC2BF850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HM|HC in short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E4D6F5-DE44-4729-BEC8-8A49C0C17FF7}"/>
              </a:ext>
            </a:extLst>
          </p:cNvPr>
          <p:cNvSpPr txBox="1"/>
          <p:nvPr/>
        </p:nvSpPr>
        <p:spPr>
          <a:xfrm>
            <a:off x="243114" y="1819513"/>
            <a:ext cx="533334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A learning community (since 2004)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25 BC post-secondary institutions</a:t>
            </a:r>
          </a:p>
          <a:p>
            <a:endParaRPr lang="en-US" dirty="0"/>
          </a:p>
          <a:p>
            <a:r>
              <a:rPr lang="en-US" b="1" dirty="0"/>
              <a:t>About?</a:t>
            </a:r>
            <a:r>
              <a:rPr lang="en-US" dirty="0"/>
              <a:t> promoting mental well-being and healthier </a:t>
            </a:r>
          </a:p>
          <a:p>
            <a:r>
              <a:rPr lang="en-US" dirty="0"/>
              <a:t>              relationships with substances</a:t>
            </a:r>
          </a:p>
          <a:p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equipping to navigate and thrive together</a:t>
            </a:r>
          </a:p>
          <a:p>
            <a:r>
              <a:rPr lang="en-US" dirty="0"/>
              <a:t>      enhancing campus environments and members’ resilience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maximizing benefits and minimizing harms from use of drugs</a:t>
            </a:r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A66508C-696E-42DC-82CB-8AA0F18E10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3970305"/>
              </p:ext>
            </p:extLst>
          </p:nvPr>
        </p:nvGraphicFramePr>
        <p:xfrm>
          <a:off x="5839690" y="2246169"/>
          <a:ext cx="2498767" cy="2035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AF80376-0961-4456-8E67-6B0416785735}"/>
              </a:ext>
            </a:extLst>
          </p:cNvPr>
          <p:cNvSpPr txBox="1"/>
          <p:nvPr/>
        </p:nvSpPr>
        <p:spPr>
          <a:xfrm>
            <a:off x="6698344" y="3191261"/>
            <a:ext cx="849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Means?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19695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83EE2-9C2B-4186-97A4-CC2BF850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HM|HC on </a:t>
            </a:r>
            <a:br>
              <a:rPr lang="en-US" sz="3400" dirty="0"/>
            </a:br>
            <a:r>
              <a:rPr lang="en-US" sz="3400" dirty="0"/>
              <a:t>generating and exchanging knowledge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E4D6F5-DE44-4729-BEC8-8A49C0C17FF7}"/>
              </a:ext>
            </a:extLst>
          </p:cNvPr>
          <p:cNvSpPr txBox="1"/>
          <p:nvPr/>
        </p:nvSpPr>
        <p:spPr>
          <a:xfrm>
            <a:off x="246743" y="1915887"/>
            <a:ext cx="3348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Health knowledge (literacy) is:</a:t>
            </a:r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EE23529-92BE-468C-8885-2FE25BF213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3379211"/>
              </p:ext>
            </p:extLst>
          </p:nvPr>
        </p:nvGraphicFramePr>
        <p:xfrm>
          <a:off x="311727" y="2301586"/>
          <a:ext cx="4904509" cy="2485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3B54C11-4439-4204-B9B8-AA25892E7994}"/>
              </a:ext>
            </a:extLst>
          </p:cNvPr>
          <p:cNvSpPr/>
          <p:nvPr/>
        </p:nvSpPr>
        <p:spPr>
          <a:xfrm>
            <a:off x="5548745" y="2028211"/>
            <a:ext cx="32211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It’s aptly applied in joint </a:t>
            </a:r>
            <a:r>
              <a:rPr lang="en-US" b="1" dirty="0" err="1"/>
              <a:t>endeavour</a:t>
            </a:r>
            <a:r>
              <a:rPr lang="en-US" b="1" dirty="0"/>
              <a:t>:</a:t>
            </a:r>
          </a:p>
          <a:p>
            <a:endParaRPr lang="en-US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embracing diversity, ensuring inclusion, seeking equity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valuing community, sharing power, committing to collaboration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upholding personal agency and social responsibility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eroding stigma by recognizing “all of us” rather than “we and them”</a:t>
            </a:r>
          </a:p>
        </p:txBody>
      </p:sp>
    </p:spTree>
    <p:extLst>
      <p:ext uri="{BB962C8B-B14F-4D97-AF65-F5344CB8AC3E}">
        <p14:creationId xmlns:p14="http://schemas.microsoft.com/office/powerpoint/2010/main" val="221849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83EE2-9C2B-4186-97A4-CC2BF850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HM|HC on </a:t>
            </a:r>
            <a:br>
              <a:rPr lang="en-US" sz="3400" dirty="0"/>
            </a:br>
            <a:r>
              <a:rPr lang="en-US" sz="3400" dirty="0"/>
              <a:t>practicing dialogue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E4D6F5-DE44-4729-BEC8-8A49C0C17FF7}"/>
              </a:ext>
            </a:extLst>
          </p:cNvPr>
          <p:cNvSpPr txBox="1"/>
          <p:nvPr/>
        </p:nvSpPr>
        <p:spPr>
          <a:xfrm>
            <a:off x="302161" y="1867396"/>
            <a:ext cx="3154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/>
              <a:t>What’s dialogue?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A way of being in the world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A unique form of conversation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906F05-0AFD-4862-8238-B2B7E3DF5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325" y="2821503"/>
            <a:ext cx="2245572" cy="996036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F377F79-AF1B-40E8-A918-B62A96CD5F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047707"/>
              </p:ext>
            </p:extLst>
          </p:nvPr>
        </p:nvGraphicFramePr>
        <p:xfrm>
          <a:off x="4745182" y="2423998"/>
          <a:ext cx="2912919" cy="2167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5707FCE-CF8E-4777-B40A-468ABA1D9213}"/>
              </a:ext>
            </a:extLst>
          </p:cNvPr>
          <p:cNvSpPr/>
          <p:nvPr/>
        </p:nvSpPr>
        <p:spPr>
          <a:xfrm>
            <a:off x="5110637" y="2029197"/>
            <a:ext cx="2182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Creating the ‘container’</a:t>
            </a:r>
          </a:p>
        </p:txBody>
      </p:sp>
    </p:spTree>
    <p:extLst>
      <p:ext uri="{BB962C8B-B14F-4D97-AF65-F5344CB8AC3E}">
        <p14:creationId xmlns:p14="http://schemas.microsoft.com/office/powerpoint/2010/main" val="356958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83EE2-9C2B-4186-97A4-CC2BF850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HM|HC on </a:t>
            </a:r>
            <a:br>
              <a:rPr lang="en-US" sz="3400" dirty="0"/>
            </a:br>
            <a:r>
              <a:rPr lang="en-US" sz="3400" dirty="0"/>
              <a:t>practicing dialogue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E4D6F5-DE44-4729-BEC8-8A49C0C17FF7}"/>
              </a:ext>
            </a:extLst>
          </p:cNvPr>
          <p:cNvSpPr txBox="1"/>
          <p:nvPr/>
        </p:nvSpPr>
        <p:spPr>
          <a:xfrm>
            <a:off x="302161" y="1867396"/>
            <a:ext cx="3154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/>
              <a:t>Why dialogue?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95ECDF-DCE8-4EA1-AF64-7A5383EF0F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8717266"/>
              </p:ext>
            </p:extLst>
          </p:nvPr>
        </p:nvGraphicFramePr>
        <p:xfrm>
          <a:off x="2516680" y="2174529"/>
          <a:ext cx="4438301" cy="2348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7715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83EE2-9C2B-4186-97A4-CC2BF850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HM|HC on </a:t>
            </a:r>
            <a:br>
              <a:rPr lang="en-US" sz="3400" dirty="0"/>
            </a:br>
            <a:r>
              <a:rPr lang="en-US" sz="3400" dirty="0"/>
              <a:t>assessing impact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E4D6F5-DE44-4729-BEC8-8A49C0C17FF7}"/>
              </a:ext>
            </a:extLst>
          </p:cNvPr>
          <p:cNvSpPr txBox="1"/>
          <p:nvPr/>
        </p:nvSpPr>
        <p:spPr>
          <a:xfrm>
            <a:off x="246743" y="1915887"/>
            <a:ext cx="4969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Responding to people (versus following a formula):</a:t>
            </a:r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EE23529-92BE-468C-8885-2FE25BF213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4772100"/>
              </p:ext>
            </p:extLst>
          </p:nvPr>
        </p:nvGraphicFramePr>
        <p:xfrm>
          <a:off x="311727" y="2301586"/>
          <a:ext cx="4904509" cy="2485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3B54C11-4439-4204-B9B8-AA25892E7994}"/>
              </a:ext>
            </a:extLst>
          </p:cNvPr>
          <p:cNvSpPr/>
          <p:nvPr/>
        </p:nvSpPr>
        <p:spPr>
          <a:xfrm>
            <a:off x="5548745" y="1938160"/>
            <a:ext cx="322118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Considerations:</a:t>
            </a:r>
          </a:p>
          <a:p>
            <a:endParaRPr lang="en-US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How to do justice to interplay of influences, agents’ assumptions, values, beliefs, motives …?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Do metrics &amp; method capture ends first confirmed and then attested by the subjects themselves?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Don’t we really need continued conversation on progress on and potential for desired capacity?</a:t>
            </a:r>
          </a:p>
        </p:txBody>
      </p:sp>
    </p:spTree>
    <p:extLst>
      <p:ext uri="{BB962C8B-B14F-4D97-AF65-F5344CB8AC3E}">
        <p14:creationId xmlns:p14="http://schemas.microsoft.com/office/powerpoint/2010/main" val="347509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83EE2-9C2B-4186-97A4-CC2BF850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Some HM|HC</a:t>
            </a:r>
            <a:br>
              <a:rPr lang="en-US" sz="3400" dirty="0"/>
            </a:br>
            <a:r>
              <a:rPr lang="en-US" sz="3400" dirty="0"/>
              <a:t>questions for reflection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E4D6F5-DE44-4729-BEC8-8A49C0C17FF7}"/>
              </a:ext>
            </a:extLst>
          </p:cNvPr>
          <p:cNvSpPr txBox="1"/>
          <p:nvPr/>
        </p:nvSpPr>
        <p:spPr>
          <a:xfrm>
            <a:off x="246743" y="1915887"/>
            <a:ext cx="8657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How might health promotion principles as cited in the Okanagan Charter be more consistently applied in our knowledge generation and exchange efforts in post-secondary settings?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2481D3-D9D0-4F84-8F22-12E3C3B42265}"/>
              </a:ext>
            </a:extLst>
          </p:cNvPr>
          <p:cNvSpPr/>
          <p:nvPr/>
        </p:nvSpPr>
        <p:spPr>
          <a:xfrm>
            <a:off x="246743" y="2806812"/>
            <a:ext cx="8537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   How might we better promote and practice dialogue as a crucial component in meaningful, healthy  </a:t>
            </a:r>
          </a:p>
          <a:p>
            <a:r>
              <a:rPr lang="en-US" dirty="0"/>
              <a:t>      culture change in our campus contexts?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86A9BF-5EEB-4358-87D4-2EFA0D9D3988}"/>
              </a:ext>
            </a:extLst>
          </p:cNvPr>
          <p:cNvSpPr/>
          <p:nvPr/>
        </p:nvSpPr>
        <p:spPr>
          <a:xfrm>
            <a:off x="246743" y="3687969"/>
            <a:ext cx="86577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3.   What are our biggest challenges and the most promising ways forward in applying a responsive </a:t>
            </a:r>
          </a:p>
          <a:p>
            <a:r>
              <a:rPr lang="en-US" dirty="0"/>
              <a:t>      approach to evaluation of our efforts to build capacity? </a:t>
            </a:r>
          </a:p>
        </p:txBody>
      </p:sp>
    </p:spTree>
    <p:extLst>
      <p:ext uri="{BB962C8B-B14F-4D97-AF65-F5344CB8AC3E}">
        <p14:creationId xmlns:p14="http://schemas.microsoft.com/office/powerpoint/2010/main" val="160556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Contact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4" y="2009394"/>
            <a:ext cx="7629145" cy="25854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tdyck@uvic.ca</a:t>
            </a:r>
          </a:p>
          <a:p>
            <a:pPr marL="11430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mahboubeh.asgari@cmha.bc.ca</a:t>
            </a:r>
          </a:p>
          <a:p>
            <a:pPr marL="114300" indent="0" algn="ctr">
              <a:buNone/>
            </a:pPr>
            <a:endParaRPr lang="en-US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14300" indent="0" algn="ctr">
              <a:buNone/>
            </a:pP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www.healthycampuses.ca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421468"/>
      </p:ext>
    </p:extLst>
  </p:cSld>
  <p:clrMapOvr>
    <a:masterClrMapping/>
  </p:clrMapOvr>
</p:sld>
</file>

<file path=ppt/theme/theme1.xml><?xml version="1.0" encoding="utf-8"?>
<a:theme xmlns:a="http://schemas.openxmlformats.org/drawingml/2006/main" name="Waveform">
  <a:themeElements>
    <a:clrScheme name="Custom 7">
      <a:dk1>
        <a:srgbClr val="000000"/>
      </a:dk1>
      <a:lt1>
        <a:srgbClr val="FFFFFF"/>
      </a:lt1>
      <a:dk2>
        <a:srgbClr val="073E87"/>
      </a:dk2>
      <a:lt2>
        <a:srgbClr val="99DE75"/>
      </a:lt2>
      <a:accent1>
        <a:srgbClr val="35AAAB"/>
      </a:accent1>
      <a:accent2>
        <a:srgbClr val="4D4D4D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27263</TotalTime>
  <Words>440</Words>
  <Application>Microsoft Office PowerPoint</Application>
  <PresentationFormat>On-screen Show (16:9)</PresentationFormat>
  <Paragraphs>74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Candara</vt:lpstr>
      <vt:lpstr>Noto Sans Symbols</vt:lpstr>
      <vt:lpstr>Helvetica Neue</vt:lpstr>
      <vt:lpstr>Courier New</vt:lpstr>
      <vt:lpstr>Waveform</vt:lpstr>
      <vt:lpstr>Encouraging application of the Okanagan Charter in BC: Healthy Minds | Healthy Campuses</vt:lpstr>
      <vt:lpstr>HM|HC in short</vt:lpstr>
      <vt:lpstr>HM|HC on  generating and exchanging knowledge</vt:lpstr>
      <vt:lpstr>HM|HC on  practicing dialogue</vt:lpstr>
      <vt:lpstr>HM|HC on  practicing dialogue</vt:lpstr>
      <vt:lpstr>HM|HC on  assessing impact</vt:lpstr>
      <vt:lpstr>Some HM|HC questions for reflection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Bakht Anwar</dc:creator>
  <cp:lastModifiedBy>Mahboubeh Asgari</cp:lastModifiedBy>
  <cp:revision>52</cp:revision>
  <dcterms:modified xsi:type="dcterms:W3CDTF">2022-05-11T18:29:21Z</dcterms:modified>
</cp:coreProperties>
</file>